
<file path=[Content_Types].xml><?xml version="1.0" encoding="utf-8"?>
<Types xmlns="http://schemas.openxmlformats.org/package/2006/content-types">
  <Override PartName="/_rels/.rels" ContentType="application/vnd.openxmlformats-package.relationships+xml"/>
  <Override PartName="/ppt/_rels/presentation.xml.rels" ContentType="application/vnd.openxmlformats-package.relationships+xml"/>
  <Override PartName="/ppt/slides/slide13.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9.xml" ContentType="application/vnd.openxmlformats-officedocument.presentationml.slide+xml"/>
  <Override PartName="/ppt/slides/_rels/slide14.xml.rels" ContentType="application/vnd.openxmlformats-package.relationships+xml"/>
  <Override PartName="/ppt/slides/_rels/slide13.xml.rels" ContentType="application/vnd.openxmlformats-package.relationships+xml"/>
  <Override PartName="/ppt/slides/_rels/slide12.xml.rels" ContentType="application/vnd.openxmlformats-package.relationships+xml"/>
  <Override PartName="/ppt/slides/_rels/slide11.xml.rels" ContentType="application/vnd.openxmlformats-package.relationships+xml"/>
  <Override PartName="/ppt/slides/_rels/slide9.xml.rels" ContentType="application/vnd.openxmlformats-package.relationships+xml"/>
  <Override PartName="/ppt/slides/_rels/slide8.xml.rels" ContentType="application/vnd.openxmlformats-package.relationships+xml"/>
  <Override PartName="/ppt/slides/_rels/slide10.xml.rels" ContentType="application/vnd.openxmlformats-package.relationships+xml"/>
  <Override PartName="/ppt/slides/_rels/slide7.xml.rels" ContentType="application/vnd.openxmlformats-package.relationships+xml"/>
  <Override PartName="/ppt/slides/_rels/slide5.xml.rels" ContentType="application/vnd.openxmlformats-package.relationships+xml"/>
  <Override PartName="/ppt/slides/_rels/slide4.xml.rels" ContentType="application/vnd.openxmlformats-package.relationships+xml"/>
  <Override PartName="/ppt/slides/_rels/slide3.xml.rels" ContentType="application/vnd.openxmlformats-package.relationships+xml"/>
  <Override PartName="/ppt/slides/_rels/slide6.xml.rels" ContentType="application/vnd.openxmlformats-package.relationships+xml"/>
  <Override PartName="/ppt/slides/_rels/slide2.xml.rels" ContentType="application/vnd.openxmlformats-package.relationships+xml"/>
  <Override PartName="/ppt/slides/_rels/slide1.xml.rels" ContentType="application/vnd.openxmlformats-package.relationships+xml"/>
  <Override PartName="/ppt/slides/slide8.xml" ContentType="application/vnd.openxmlformats-officedocument.presentationml.slide+xml"/>
  <Override PartName="/ppt/slides/slide7.xml" ContentType="application/vnd.openxmlformats-officedocument.presentationml.slide+xml"/>
  <Override PartName="/ppt/slides/slide5.xml" ContentType="application/vnd.openxmlformats-officedocument.presentationml.slide+xml"/>
  <Override PartName="/ppt/slides/slide14.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6.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31.xml" ContentType="application/vnd.openxmlformats-officedocument.presentationml.slideLayout+xml"/>
  <Override PartName="/ppt/slideLayouts/slideLayout26.xml" ContentType="application/vnd.openxmlformats-officedocument.presentationml.slideLayout+xml"/>
  <Override PartName="/ppt/slideLayouts/slideLayout24.xml" ContentType="application/vnd.openxmlformats-officedocument.presentationml.slideLayout+xml"/>
  <Override PartName="/ppt/slideLayouts/slideLayout22.xml" ContentType="application/vnd.openxmlformats-officedocument.presentationml.slideLayout+xml"/>
  <Override PartName="/ppt/slideLayouts/slideLayout27.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23.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32.xml" ContentType="application/vnd.openxmlformats-officedocument.presentationml.slideLayout+xml"/>
  <Override PartName="/ppt/slideLayouts/slideLayout17.xml" ContentType="application/vnd.openxmlformats-officedocument.presentationml.slideLayout+xml"/>
  <Override PartName="/ppt/slideLayouts/slideLayout30.xml" ContentType="application/vnd.openxmlformats-officedocument.presentationml.slideLayout+xml"/>
  <Override PartName="/ppt/slideLayouts/slideLayout12.xml" ContentType="application/vnd.openxmlformats-officedocument.presentationml.slideLayout+xml"/>
  <Override PartName="/ppt/slideLayouts/slideLayout28.xml" ContentType="application/vnd.openxmlformats-officedocument.presentationml.slideLayout+xml"/>
  <Override PartName="/ppt/slideLayouts/slideLayout9.xml" ContentType="application/vnd.openxmlformats-officedocument.presentationml.slideLayout+xml"/>
  <Override PartName="/ppt/slideLayouts/slideLayout29.xml" ContentType="application/vnd.openxmlformats-officedocument.presentationml.slideLayout+xml"/>
  <Override PartName="/ppt/slideLayouts/slideLayout16.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6.xml" ContentType="application/vnd.openxmlformats-officedocument.presentationml.slideLayout+xml"/>
  <Override PartName="/ppt/slideLayouts/slideLayout15.xml" ContentType="application/vnd.openxmlformats-officedocument.presentationml.slideLayout+xml"/>
  <Override PartName="/ppt/slideLayouts/_rels/slideLayout36.xml.rels" ContentType="application/vnd.openxmlformats-package.relationships+xml"/>
  <Override PartName="/ppt/slideLayouts/_rels/slideLayout35.xml.rels" ContentType="application/vnd.openxmlformats-package.relationships+xml"/>
  <Override PartName="/ppt/slideLayouts/_rels/slideLayout34.xml.rels" ContentType="application/vnd.openxmlformats-package.relationships+xml"/>
  <Override PartName="/ppt/slideLayouts/_rels/slideLayout30.xml.rels" ContentType="application/vnd.openxmlformats-package.relationships+xml"/>
  <Override PartName="/ppt/slideLayouts/_rels/slideLayout26.xml.rels" ContentType="application/vnd.openxmlformats-package.relationships+xml"/>
  <Override PartName="/ppt/slideLayouts/_rels/slideLayout25.xml.rels" ContentType="application/vnd.openxmlformats-package.relationships+xml"/>
  <Override PartName="/ppt/slideLayouts/_rels/slideLayout23.xml.rels" ContentType="application/vnd.openxmlformats-package.relationships+xml"/>
  <Override PartName="/ppt/slideLayouts/_rels/slideLayout22.xml.rels" ContentType="application/vnd.openxmlformats-package.relationships+xml"/>
  <Override PartName="/ppt/slideLayouts/_rels/slideLayout28.xml.rels" ContentType="application/vnd.openxmlformats-package.relationships+xml"/>
  <Override PartName="/ppt/slideLayouts/_rels/slideLayout20.xml.rels" ContentType="application/vnd.openxmlformats-package.relationships+xml"/>
  <Override PartName="/ppt/slideLayouts/_rels/slideLayout19.xml.rels" ContentType="application/vnd.openxmlformats-package.relationships+xml"/>
  <Override PartName="/ppt/slideLayouts/_rels/slideLayout18.xml.rels" ContentType="application/vnd.openxmlformats-package.relationships+xml"/>
  <Override PartName="/ppt/slideLayouts/_rels/slideLayout31.xml.rels" ContentType="application/vnd.openxmlformats-package.relationships+xml"/>
  <Override PartName="/ppt/slideLayouts/_rels/slideLayout21.xml.rels" ContentType="application/vnd.openxmlformats-package.relationships+xml"/>
  <Override PartName="/ppt/slideLayouts/_rels/slideLayout17.xml.rels" ContentType="application/vnd.openxmlformats-package.relationships+xml"/>
  <Override PartName="/ppt/slideLayouts/_rels/slideLayout16.xml.rels" ContentType="application/vnd.openxmlformats-package.relationships+xml"/>
  <Override PartName="/ppt/slideLayouts/_rels/slideLayout14.xml.rels" ContentType="application/vnd.openxmlformats-package.relationships+xml"/>
  <Override PartName="/ppt/slideLayouts/_rels/slideLayout32.xml.rels" ContentType="application/vnd.openxmlformats-package.relationships+xml"/>
  <Override PartName="/ppt/slideLayouts/_rels/slideLayout15.xml.rels" ContentType="application/vnd.openxmlformats-package.relationships+xml"/>
  <Override PartName="/ppt/slideLayouts/_rels/slideLayout13.xml.rels" ContentType="application/vnd.openxmlformats-package.relationships+xml"/>
  <Override PartName="/ppt/slideLayouts/_rels/slideLayout11.xml.rels" ContentType="application/vnd.openxmlformats-package.relationships+xml"/>
  <Override PartName="/ppt/slideLayouts/_rels/slideLayout29.xml.rels" ContentType="application/vnd.openxmlformats-package.relationships+xml"/>
  <Override PartName="/ppt/slideLayouts/_rels/slideLayout9.xml.rels" ContentType="application/vnd.openxmlformats-package.relationships+xml"/>
  <Override PartName="/ppt/slideLayouts/_rels/slideLayout27.xml.rels" ContentType="application/vnd.openxmlformats-package.relationships+xml"/>
  <Override PartName="/ppt/slideLayouts/_rels/slideLayout8.xml.rels" ContentType="application/vnd.openxmlformats-package.relationships+xml"/>
  <Override PartName="/ppt/slideLayouts/_rels/slideLayout7.xml.rels" ContentType="application/vnd.openxmlformats-package.relationships+xml"/>
  <Override PartName="/ppt/slideLayouts/_rels/slideLayout5.xml.rels" ContentType="application/vnd.openxmlformats-package.relationships+xml"/>
  <Override PartName="/ppt/slideLayouts/_rels/slideLayout4.xml.rels" ContentType="application/vnd.openxmlformats-package.relationships+xml"/>
  <Override PartName="/ppt/slideLayouts/_rels/slideLayout24.xml.rels" ContentType="application/vnd.openxmlformats-package.relationships+xml"/>
  <Override PartName="/ppt/slideLayouts/_rels/slideLayout33.xml.rels" ContentType="application/vnd.openxmlformats-package.relationships+xml"/>
  <Override PartName="/ppt/slideLayouts/_rels/slideLayout3.xml.rels" ContentType="application/vnd.openxmlformats-package.relationships+xml"/>
  <Override PartName="/ppt/slideLayouts/_rels/slideLayout10.xml.rels" ContentType="application/vnd.openxmlformats-package.relationships+xml"/>
  <Override PartName="/ppt/slideLayouts/_rels/slideLayout6.xml.rels" ContentType="application/vnd.openxmlformats-package.relationships+xml"/>
  <Override PartName="/ppt/slideLayouts/_rels/slideLayout2.xml.rels" ContentType="application/vnd.openxmlformats-package.relationships+xml"/>
  <Override PartName="/ppt/slideLayouts/_rels/slideLayout12.xml.rels" ContentType="application/vnd.openxmlformats-package.relationships+xml"/>
  <Override PartName="/ppt/slideLayouts/_rels/slideLayout1.xml.rels" ContentType="application/vnd.openxmlformats-package.relationships+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25.xml" ContentType="application/vnd.openxmlformats-officedocument.presentationml.slideLayout+xml"/>
  <Override PartName="/ppt/slideLayouts/slideLayout14.xml" ContentType="application/vnd.openxmlformats-officedocument.presentationml.slideLayout+xml"/>
  <Override PartName="/ppt/slideLayouts/slideLayout1.xml" ContentType="application/vnd.openxmlformats-officedocument.presentationml.slideLayout+xml"/>
  <Override PartName="/ppt/slideLayouts/slideLayout3.xml" ContentType="application/vnd.openxmlformats-officedocument.presentationml.slideLayout+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media/image21.jpeg" ContentType="image/jpeg"/>
  <Override PartName="/ppt/media/image19.jpeg" ContentType="image/jpeg"/>
  <Override PartName="/ppt/media/image18.jpeg" ContentType="image/jpeg"/>
  <Override PartName="/ppt/media/image17.jpeg" ContentType="image/jpeg"/>
  <Override PartName="/ppt/media/image16.jpeg" ContentType="image/jpeg"/>
  <Override PartName="/ppt/media/image15.jpeg" ContentType="image/jpeg"/>
  <Override PartName="/ppt/media/image11.jpeg" ContentType="image/jpeg"/>
  <Override PartName="/ppt/media/image9.png" ContentType="image/png"/>
  <Override PartName="/ppt/media/image8.png" ContentType="image/png"/>
  <Override PartName="/ppt/media/image6.png" ContentType="image/png"/>
  <Override PartName="/ppt/media/image5.png" ContentType="image/png"/>
  <Override PartName="/ppt/media/image4.png" ContentType="image/png"/>
  <Override PartName="/ppt/media/image7.png" ContentType="image/png"/>
  <Override PartName="/ppt/media/image13.jpeg" ContentType="image/jpeg"/>
  <Override PartName="/ppt/media/image20.jpeg" ContentType="image/jpeg"/>
  <Override PartName="/ppt/media/image10.gif" ContentType="image/gif"/>
  <Override PartName="/ppt/media/image12.jpeg" ContentType="image/jpeg"/>
  <Override PartName="/ppt/media/image3.png" ContentType="image/png"/>
  <Override PartName="/ppt/media/image2.png" ContentType="image/png"/>
  <Override PartName="/ppt/media/image14.jpeg" ContentType="image/jpeg"/>
  <Override PartName="/ppt/media/image1.png" ContentType="image/png"/>
  <Override PartName="/ppt/slideMasters/_rels/slideMaster3.xml.rels" ContentType="application/vnd.openxmlformats-package.relationships+xml"/>
  <Override PartName="/ppt/slideMasters/_rels/slideMaster2.xml.rels" ContentType="application/vnd.openxmlformats-package.relationships+xml"/>
  <Override PartName="/ppt/slideMasters/_rels/slideMaster1.xml.rels" ContentType="application/vnd.openxmlformats-package.relationships+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presentation.xml" ContentType="application/vnd.openxmlformats-officedocument.presentationml.presentation.main+xml"/>
</Types>
</file>

<file path=_rels/.rels><?xml version="1.0" encoding="UTF-8"?>
<Relationships xmlns="http://schemas.openxmlformats.org/package/2006/relationships"><Relationship Id="rId1"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p:sldMasterIdLst>
    <p:sldMasterId id="2147483648" r:id="rId2"/>
    <p:sldMasterId id="2147483661" r:id="rId3"/>
    <p:sldMasterId id="2147483674" r:id="rId4"/>
  </p:sld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Lst>
  <p:sldSz cx="9144000" cy="6858000"/>
  <p:notesSz cx="7559675" cy="10691812"/>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Master" Target="slideMasters/slideMaster3.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9" Type="http://schemas.openxmlformats.org/officeDocument/2006/relationships/slide" Target="slides/slide5.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 Id="rId3" Type="http://schemas.openxmlformats.org/officeDocument/2006/relationships/image" Target="../media/image6.png"/>
</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 Id="rId3" Type="http://schemas.openxmlformats.org/officeDocument/2006/relationships/image" Target="../media/image9.png"/>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30" name="PlaceHolder 1"/>
          <p:cNvSpPr>
            <a:spLocks noGrp="1"/>
          </p:cNvSpPr>
          <p:nvPr>
            <p:ph type="title"/>
          </p:nvPr>
        </p:nvSpPr>
        <p:spPr>
          <a:xfrm>
            <a:off x="1435680" y="274320"/>
            <a:ext cx="7497000" cy="1141920"/>
          </a:xfrm>
          <a:prstGeom prst="rect">
            <a:avLst/>
          </a:prstGeom>
        </p:spPr>
        <p:txBody>
          <a:bodyPr lIns="0" rIns="0" tIns="0" bIns="0" anchor="ctr"/>
          <a:p>
            <a:pPr algn="ctr"/>
            <a:endParaRPr/>
          </a:p>
        </p:txBody>
      </p:sp>
      <p:sp>
        <p:nvSpPr>
          <p:cNvPr id="31" name="PlaceHolder 2"/>
          <p:cNvSpPr>
            <a:spLocks noGrp="1"/>
          </p:cNvSpPr>
          <p:nvPr>
            <p:ph type="body"/>
          </p:nvPr>
        </p:nvSpPr>
        <p:spPr>
          <a:xfrm>
            <a:off x="457200" y="1604520"/>
            <a:ext cx="8229240" cy="1896840"/>
          </a:xfrm>
          <a:prstGeom prst="rect">
            <a:avLst/>
          </a:prstGeom>
        </p:spPr>
        <p:txBody>
          <a:bodyPr lIns="0" rIns="0" tIns="0" bIns="0"/>
          <a:p>
            <a:endParaRPr/>
          </a:p>
        </p:txBody>
      </p:sp>
      <p:sp>
        <p:nvSpPr>
          <p:cNvPr id="32" name="PlaceHolder 3"/>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33" name="PlaceHolder 1"/>
          <p:cNvSpPr>
            <a:spLocks noGrp="1"/>
          </p:cNvSpPr>
          <p:nvPr>
            <p:ph type="title"/>
          </p:nvPr>
        </p:nvSpPr>
        <p:spPr>
          <a:xfrm>
            <a:off x="1435680" y="274320"/>
            <a:ext cx="7497000" cy="1141920"/>
          </a:xfrm>
          <a:prstGeom prst="rect">
            <a:avLst/>
          </a:prstGeom>
        </p:spPr>
        <p:txBody>
          <a:bodyPr lIns="0" rIns="0" tIns="0" bIns="0" anchor="ctr"/>
          <a:p>
            <a:pPr algn="ctr"/>
            <a:endParaRPr/>
          </a:p>
        </p:txBody>
      </p:sp>
      <p:sp>
        <p:nvSpPr>
          <p:cNvPr id="34"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35"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36" name="PlaceHolder 4"/>
          <p:cNvSpPr>
            <a:spLocks noGrp="1"/>
          </p:cNvSpPr>
          <p:nvPr>
            <p:ph type="body"/>
          </p:nvPr>
        </p:nvSpPr>
        <p:spPr>
          <a:xfrm>
            <a:off x="4674240" y="3682080"/>
            <a:ext cx="4015800" cy="1896840"/>
          </a:xfrm>
          <a:prstGeom prst="rect">
            <a:avLst/>
          </a:prstGeom>
        </p:spPr>
        <p:txBody>
          <a:bodyPr lIns="0" rIns="0" tIns="0" bIns="0"/>
          <a:p>
            <a:endParaRPr/>
          </a:p>
        </p:txBody>
      </p:sp>
      <p:sp>
        <p:nvSpPr>
          <p:cNvPr id="37" name="PlaceHolder 5"/>
          <p:cNvSpPr>
            <a:spLocks noGrp="1"/>
          </p:cNvSpPr>
          <p:nvPr>
            <p:ph type="body"/>
          </p:nvPr>
        </p:nvSpPr>
        <p:spPr>
          <a:xfrm>
            <a:off x="457200" y="3682080"/>
            <a:ext cx="4015800" cy="1896840"/>
          </a:xfrm>
          <a:prstGeom prst="rect">
            <a:avLst/>
          </a:prstGeom>
        </p:spPr>
        <p:txBody>
          <a:bodyPr lIns="0" rIns="0" tIns="0" bIns="0"/>
          <a:p>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38" name="PlaceHolder 1"/>
          <p:cNvSpPr>
            <a:spLocks noGrp="1"/>
          </p:cNvSpPr>
          <p:nvPr>
            <p:ph type="title"/>
          </p:nvPr>
        </p:nvSpPr>
        <p:spPr>
          <a:xfrm>
            <a:off x="1435680" y="274320"/>
            <a:ext cx="7497000" cy="1141920"/>
          </a:xfrm>
          <a:prstGeom prst="rect">
            <a:avLst/>
          </a:prstGeom>
        </p:spPr>
        <p:txBody>
          <a:bodyPr lIns="0" rIns="0" tIns="0" bIns="0" anchor="ctr"/>
          <a:p>
            <a:pPr algn="ctr"/>
            <a:endParaRPr/>
          </a:p>
        </p:txBody>
      </p:sp>
      <p:sp>
        <p:nvSpPr>
          <p:cNvPr id="39" name="PlaceHolder 2"/>
          <p:cNvSpPr>
            <a:spLocks noGrp="1"/>
          </p:cNvSpPr>
          <p:nvPr>
            <p:ph type="body"/>
          </p:nvPr>
        </p:nvSpPr>
        <p:spPr>
          <a:xfrm>
            <a:off x="457200" y="1604520"/>
            <a:ext cx="8229240" cy="3977280"/>
          </a:xfrm>
          <a:prstGeom prst="rect">
            <a:avLst/>
          </a:prstGeom>
        </p:spPr>
        <p:txBody>
          <a:bodyPr lIns="0" rIns="0" tIns="0" bIns="0"/>
          <a:p>
            <a:endParaRPr/>
          </a:p>
        </p:txBody>
      </p:sp>
      <p:sp>
        <p:nvSpPr>
          <p:cNvPr id="40" name="PlaceHolder 3"/>
          <p:cNvSpPr>
            <a:spLocks noGrp="1"/>
          </p:cNvSpPr>
          <p:nvPr>
            <p:ph type="body"/>
          </p:nvPr>
        </p:nvSpPr>
        <p:spPr>
          <a:xfrm>
            <a:off x="457200" y="1604520"/>
            <a:ext cx="8229240" cy="3977280"/>
          </a:xfrm>
          <a:prstGeom prst="rect">
            <a:avLst/>
          </a:prstGeom>
        </p:spPr>
        <p:txBody>
          <a:bodyPr lIns="0" rIns="0" tIns="0" bIns="0"/>
          <a:p>
            <a:endParaRPr/>
          </a:p>
        </p:txBody>
      </p:sp>
      <p:pic>
        <p:nvPicPr>
          <p:cNvPr id="41" name="" descr=""/>
          <p:cNvPicPr/>
          <p:nvPr/>
        </p:nvPicPr>
        <p:blipFill>
          <a:blip r:embed="rId2"/>
          <a:stretch/>
        </p:blipFill>
        <p:spPr>
          <a:xfrm>
            <a:off x="2079000" y="1604520"/>
            <a:ext cx="4984920" cy="3977280"/>
          </a:xfrm>
          <a:prstGeom prst="rect">
            <a:avLst/>
          </a:prstGeom>
          <a:ln>
            <a:noFill/>
          </a:ln>
        </p:spPr>
      </p:pic>
      <p:pic>
        <p:nvPicPr>
          <p:cNvPr id="42" name="" descr=""/>
          <p:cNvPicPr/>
          <p:nvPr/>
        </p:nvPicPr>
        <p:blipFill>
          <a:blip r:embed="rId3"/>
          <a:stretch/>
        </p:blipFill>
        <p:spPr>
          <a:xfrm>
            <a:off x="2079000" y="1604520"/>
            <a:ext cx="4984920" cy="3977280"/>
          </a:xfrm>
          <a:prstGeom prst="rect">
            <a:avLst/>
          </a:prstGeom>
          <a:ln>
            <a:noFill/>
          </a:ln>
        </p:spPr>
      </p:pic>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50" name="PlaceHolder 1"/>
          <p:cNvSpPr>
            <a:spLocks noGrp="1"/>
          </p:cNvSpPr>
          <p:nvPr>
            <p:ph type="title"/>
          </p:nvPr>
        </p:nvSpPr>
        <p:spPr>
          <a:xfrm>
            <a:off x="1435680" y="274320"/>
            <a:ext cx="7497000" cy="1141920"/>
          </a:xfrm>
          <a:prstGeom prst="rect">
            <a:avLst/>
          </a:prstGeom>
        </p:spPr>
        <p:txBody>
          <a:bodyPr lIns="0" rIns="0" tIns="0" bIns="0" anchor="ctr"/>
          <a:p>
            <a:pPr algn="ctr"/>
            <a:endParaRPr/>
          </a:p>
        </p:txBody>
      </p:sp>
      <p:sp>
        <p:nvSpPr>
          <p:cNvPr id="51" name="PlaceHolder 2"/>
          <p:cNvSpPr>
            <a:spLocks noGrp="1"/>
          </p:cNvSpPr>
          <p:nvPr>
            <p:ph type="subTitle"/>
          </p:nvPr>
        </p:nvSpPr>
        <p:spPr>
          <a:xfrm>
            <a:off x="457200" y="1604520"/>
            <a:ext cx="8229240" cy="3977280"/>
          </a:xfrm>
          <a:prstGeom prst="rect">
            <a:avLst/>
          </a:prstGeom>
        </p:spPr>
        <p:txBody>
          <a:bodyPr lIns="0" rIns="0" tIns="0" bIns="0" anchor="ctr"/>
          <a:p>
            <a:pPr algn="ctr"/>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52" name="PlaceHolder 1"/>
          <p:cNvSpPr>
            <a:spLocks noGrp="1"/>
          </p:cNvSpPr>
          <p:nvPr>
            <p:ph type="title"/>
          </p:nvPr>
        </p:nvSpPr>
        <p:spPr>
          <a:xfrm>
            <a:off x="1435680" y="274320"/>
            <a:ext cx="7497000" cy="1141920"/>
          </a:xfrm>
          <a:prstGeom prst="rect">
            <a:avLst/>
          </a:prstGeom>
        </p:spPr>
        <p:txBody>
          <a:bodyPr lIns="0" rIns="0" tIns="0" bIns="0" anchor="ctr"/>
          <a:p>
            <a:pPr algn="ctr"/>
            <a:endParaRPr/>
          </a:p>
        </p:txBody>
      </p:sp>
      <p:sp>
        <p:nvSpPr>
          <p:cNvPr id="53" name="PlaceHolder 2"/>
          <p:cNvSpPr>
            <a:spLocks noGrp="1"/>
          </p:cNvSpPr>
          <p:nvPr>
            <p:ph type="body"/>
          </p:nvPr>
        </p:nvSpPr>
        <p:spPr>
          <a:xfrm>
            <a:off x="457200" y="1604520"/>
            <a:ext cx="8229240" cy="3977280"/>
          </a:xfrm>
          <a:prstGeom prst="rect">
            <a:avLst/>
          </a:prstGeom>
        </p:spPr>
        <p:txBody>
          <a:bodyPr lIns="0" rIns="0" tIns="0" bIns="0"/>
          <a:p>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54" name="PlaceHolder 1"/>
          <p:cNvSpPr>
            <a:spLocks noGrp="1"/>
          </p:cNvSpPr>
          <p:nvPr>
            <p:ph type="title"/>
          </p:nvPr>
        </p:nvSpPr>
        <p:spPr>
          <a:xfrm>
            <a:off x="1435680" y="274320"/>
            <a:ext cx="7497000" cy="1141920"/>
          </a:xfrm>
          <a:prstGeom prst="rect">
            <a:avLst/>
          </a:prstGeom>
        </p:spPr>
        <p:txBody>
          <a:bodyPr lIns="0" rIns="0" tIns="0" bIns="0" anchor="ctr"/>
          <a:p>
            <a:pPr algn="ctr"/>
            <a:endParaRPr/>
          </a:p>
        </p:txBody>
      </p:sp>
      <p:sp>
        <p:nvSpPr>
          <p:cNvPr id="55"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56" name="PlaceHolder 3"/>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57" name="PlaceHolder 1"/>
          <p:cNvSpPr>
            <a:spLocks noGrp="1"/>
          </p:cNvSpPr>
          <p:nvPr>
            <p:ph type="title"/>
          </p:nvPr>
        </p:nvSpPr>
        <p:spPr>
          <a:xfrm>
            <a:off x="1435680" y="274320"/>
            <a:ext cx="7497000" cy="1141920"/>
          </a:xfrm>
          <a:prstGeom prst="rect">
            <a:avLst/>
          </a:prstGeom>
        </p:spPr>
        <p:txBody>
          <a:bodyPr lIns="0" rIns="0" tIns="0" bIns="0" anchor="ctr"/>
          <a:p>
            <a:pPr algn="ctr"/>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58" name="PlaceHolder 1"/>
          <p:cNvSpPr>
            <a:spLocks noGrp="1"/>
          </p:cNvSpPr>
          <p:nvPr>
            <p:ph type="subTitle"/>
          </p:nvPr>
        </p:nvSpPr>
        <p:spPr>
          <a:xfrm>
            <a:off x="1435680" y="274320"/>
            <a:ext cx="7497000" cy="5294520"/>
          </a:xfrm>
          <a:prstGeom prst="rect">
            <a:avLst/>
          </a:prstGeom>
        </p:spPr>
        <p:txBody>
          <a:bodyPr lIns="0" rIns="0" tIns="0" bIns="0" anchor="ctr"/>
          <a:p>
            <a:pPr algn="ctr"/>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1435680" y="274320"/>
            <a:ext cx="7497000" cy="1141920"/>
          </a:xfrm>
          <a:prstGeom prst="rect">
            <a:avLst/>
          </a:prstGeom>
        </p:spPr>
        <p:txBody>
          <a:bodyPr lIns="0" rIns="0" tIns="0" bIns="0" anchor="ctr"/>
          <a:p>
            <a:pPr algn="ctr"/>
            <a:endParaRPr/>
          </a:p>
        </p:txBody>
      </p:sp>
      <p:sp>
        <p:nvSpPr>
          <p:cNvPr id="60"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61" name="PlaceHolder 3"/>
          <p:cNvSpPr>
            <a:spLocks noGrp="1"/>
          </p:cNvSpPr>
          <p:nvPr>
            <p:ph type="body"/>
          </p:nvPr>
        </p:nvSpPr>
        <p:spPr>
          <a:xfrm>
            <a:off x="457200" y="3682080"/>
            <a:ext cx="4015800" cy="1896840"/>
          </a:xfrm>
          <a:prstGeom prst="rect">
            <a:avLst/>
          </a:prstGeom>
        </p:spPr>
        <p:txBody>
          <a:bodyPr lIns="0" rIns="0" tIns="0" bIns="0"/>
          <a:p>
            <a:endParaRPr/>
          </a:p>
        </p:txBody>
      </p:sp>
      <p:sp>
        <p:nvSpPr>
          <p:cNvPr id="62" name="PlaceHolder 4"/>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9" name="PlaceHolder 1"/>
          <p:cNvSpPr>
            <a:spLocks noGrp="1"/>
          </p:cNvSpPr>
          <p:nvPr>
            <p:ph type="title"/>
          </p:nvPr>
        </p:nvSpPr>
        <p:spPr>
          <a:xfrm>
            <a:off x="1435680" y="274320"/>
            <a:ext cx="7497000" cy="1141920"/>
          </a:xfrm>
          <a:prstGeom prst="rect">
            <a:avLst/>
          </a:prstGeom>
        </p:spPr>
        <p:txBody>
          <a:bodyPr lIns="0" rIns="0" tIns="0" bIns="0" anchor="ctr"/>
          <a:p>
            <a:pPr algn="ctr"/>
            <a:endParaRPr/>
          </a:p>
        </p:txBody>
      </p:sp>
      <p:sp>
        <p:nvSpPr>
          <p:cNvPr id="10" name="PlaceHolder 2"/>
          <p:cNvSpPr>
            <a:spLocks noGrp="1"/>
          </p:cNvSpPr>
          <p:nvPr>
            <p:ph type="subTitle"/>
          </p:nvPr>
        </p:nvSpPr>
        <p:spPr>
          <a:xfrm>
            <a:off x="457200" y="1604520"/>
            <a:ext cx="8229240" cy="3977280"/>
          </a:xfrm>
          <a:prstGeom prst="rect">
            <a:avLst/>
          </a:prstGeom>
        </p:spPr>
        <p:txBody>
          <a:bodyPr lIns="0" rIns="0" tIns="0" bIns="0" anchor="ctr"/>
          <a:p>
            <a:pPr algn="ctr"/>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1435680" y="274320"/>
            <a:ext cx="7497000" cy="1141920"/>
          </a:xfrm>
          <a:prstGeom prst="rect">
            <a:avLst/>
          </a:prstGeom>
        </p:spPr>
        <p:txBody>
          <a:bodyPr lIns="0" rIns="0" tIns="0" bIns="0" anchor="ctr"/>
          <a:p>
            <a:pPr algn="ctr"/>
            <a:endParaRPr/>
          </a:p>
        </p:txBody>
      </p:sp>
      <p:sp>
        <p:nvSpPr>
          <p:cNvPr id="64"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65"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66" name="PlaceHolder 4"/>
          <p:cNvSpPr>
            <a:spLocks noGrp="1"/>
          </p:cNvSpPr>
          <p:nvPr>
            <p:ph type="body"/>
          </p:nvPr>
        </p:nvSpPr>
        <p:spPr>
          <a:xfrm>
            <a:off x="4674240" y="3682080"/>
            <a:ext cx="4015800" cy="1896840"/>
          </a:xfrm>
          <a:prstGeom prst="rect">
            <a:avLst/>
          </a:prstGeom>
        </p:spPr>
        <p:txBody>
          <a:bodyPr lIns="0" rIns="0" tIns="0" bIns="0"/>
          <a:p>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1435680" y="274320"/>
            <a:ext cx="7497000" cy="1141920"/>
          </a:xfrm>
          <a:prstGeom prst="rect">
            <a:avLst/>
          </a:prstGeom>
        </p:spPr>
        <p:txBody>
          <a:bodyPr lIns="0" rIns="0" tIns="0" bIns="0" anchor="ctr"/>
          <a:p>
            <a:pPr algn="ctr"/>
            <a:endParaRPr/>
          </a:p>
        </p:txBody>
      </p:sp>
      <p:sp>
        <p:nvSpPr>
          <p:cNvPr id="68"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69"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70" name="PlaceHolder 4"/>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71" name="PlaceHolder 1"/>
          <p:cNvSpPr>
            <a:spLocks noGrp="1"/>
          </p:cNvSpPr>
          <p:nvPr>
            <p:ph type="title"/>
          </p:nvPr>
        </p:nvSpPr>
        <p:spPr>
          <a:xfrm>
            <a:off x="1435680" y="274320"/>
            <a:ext cx="7497000" cy="1141920"/>
          </a:xfrm>
          <a:prstGeom prst="rect">
            <a:avLst/>
          </a:prstGeom>
        </p:spPr>
        <p:txBody>
          <a:bodyPr lIns="0" rIns="0" tIns="0" bIns="0" anchor="ctr"/>
          <a:p>
            <a:pPr algn="ctr"/>
            <a:endParaRPr/>
          </a:p>
        </p:txBody>
      </p:sp>
      <p:sp>
        <p:nvSpPr>
          <p:cNvPr id="72" name="PlaceHolder 2"/>
          <p:cNvSpPr>
            <a:spLocks noGrp="1"/>
          </p:cNvSpPr>
          <p:nvPr>
            <p:ph type="body"/>
          </p:nvPr>
        </p:nvSpPr>
        <p:spPr>
          <a:xfrm>
            <a:off x="457200" y="1604520"/>
            <a:ext cx="8229240" cy="1896840"/>
          </a:xfrm>
          <a:prstGeom prst="rect">
            <a:avLst/>
          </a:prstGeom>
        </p:spPr>
        <p:txBody>
          <a:bodyPr lIns="0" rIns="0" tIns="0" bIns="0"/>
          <a:p>
            <a:endParaRPr/>
          </a:p>
        </p:txBody>
      </p:sp>
      <p:sp>
        <p:nvSpPr>
          <p:cNvPr id="73" name="PlaceHolder 3"/>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74" name="PlaceHolder 1"/>
          <p:cNvSpPr>
            <a:spLocks noGrp="1"/>
          </p:cNvSpPr>
          <p:nvPr>
            <p:ph type="title"/>
          </p:nvPr>
        </p:nvSpPr>
        <p:spPr>
          <a:xfrm>
            <a:off x="1435680" y="274320"/>
            <a:ext cx="7497000" cy="1141920"/>
          </a:xfrm>
          <a:prstGeom prst="rect">
            <a:avLst/>
          </a:prstGeom>
        </p:spPr>
        <p:txBody>
          <a:bodyPr lIns="0" rIns="0" tIns="0" bIns="0" anchor="ctr"/>
          <a:p>
            <a:pPr algn="ctr"/>
            <a:endParaRPr/>
          </a:p>
        </p:txBody>
      </p:sp>
      <p:sp>
        <p:nvSpPr>
          <p:cNvPr id="75"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76"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77" name="PlaceHolder 4"/>
          <p:cNvSpPr>
            <a:spLocks noGrp="1"/>
          </p:cNvSpPr>
          <p:nvPr>
            <p:ph type="body"/>
          </p:nvPr>
        </p:nvSpPr>
        <p:spPr>
          <a:xfrm>
            <a:off x="4674240" y="3682080"/>
            <a:ext cx="4015800" cy="1896840"/>
          </a:xfrm>
          <a:prstGeom prst="rect">
            <a:avLst/>
          </a:prstGeom>
        </p:spPr>
        <p:txBody>
          <a:bodyPr lIns="0" rIns="0" tIns="0" bIns="0"/>
          <a:p>
            <a:endParaRPr/>
          </a:p>
        </p:txBody>
      </p:sp>
      <p:sp>
        <p:nvSpPr>
          <p:cNvPr id="78" name="PlaceHolder 5"/>
          <p:cNvSpPr>
            <a:spLocks noGrp="1"/>
          </p:cNvSpPr>
          <p:nvPr>
            <p:ph type="body"/>
          </p:nvPr>
        </p:nvSpPr>
        <p:spPr>
          <a:xfrm>
            <a:off x="457200" y="3682080"/>
            <a:ext cx="4015800" cy="1896840"/>
          </a:xfrm>
          <a:prstGeom prst="rect">
            <a:avLst/>
          </a:prstGeom>
        </p:spPr>
        <p:txBody>
          <a:bodyPr lIns="0" rIns="0" tIns="0" bIns="0"/>
          <a:p>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79" name="PlaceHolder 1"/>
          <p:cNvSpPr>
            <a:spLocks noGrp="1"/>
          </p:cNvSpPr>
          <p:nvPr>
            <p:ph type="title"/>
          </p:nvPr>
        </p:nvSpPr>
        <p:spPr>
          <a:xfrm>
            <a:off x="1435680" y="274320"/>
            <a:ext cx="7497000" cy="1141920"/>
          </a:xfrm>
          <a:prstGeom prst="rect">
            <a:avLst/>
          </a:prstGeom>
        </p:spPr>
        <p:txBody>
          <a:bodyPr lIns="0" rIns="0" tIns="0" bIns="0" anchor="ctr"/>
          <a:p>
            <a:pPr algn="ctr"/>
            <a:endParaRPr/>
          </a:p>
        </p:txBody>
      </p:sp>
      <p:sp>
        <p:nvSpPr>
          <p:cNvPr id="80" name="PlaceHolder 2"/>
          <p:cNvSpPr>
            <a:spLocks noGrp="1"/>
          </p:cNvSpPr>
          <p:nvPr>
            <p:ph type="body"/>
          </p:nvPr>
        </p:nvSpPr>
        <p:spPr>
          <a:xfrm>
            <a:off x="457200" y="1604520"/>
            <a:ext cx="8229240" cy="3977280"/>
          </a:xfrm>
          <a:prstGeom prst="rect">
            <a:avLst/>
          </a:prstGeom>
        </p:spPr>
        <p:txBody>
          <a:bodyPr lIns="0" rIns="0" tIns="0" bIns="0"/>
          <a:p>
            <a:endParaRPr/>
          </a:p>
        </p:txBody>
      </p:sp>
      <p:sp>
        <p:nvSpPr>
          <p:cNvPr id="81" name="PlaceHolder 3"/>
          <p:cNvSpPr>
            <a:spLocks noGrp="1"/>
          </p:cNvSpPr>
          <p:nvPr>
            <p:ph type="body"/>
          </p:nvPr>
        </p:nvSpPr>
        <p:spPr>
          <a:xfrm>
            <a:off x="457200" y="1604520"/>
            <a:ext cx="8229240" cy="3977280"/>
          </a:xfrm>
          <a:prstGeom prst="rect">
            <a:avLst/>
          </a:prstGeom>
        </p:spPr>
        <p:txBody>
          <a:bodyPr lIns="0" rIns="0" tIns="0" bIns="0"/>
          <a:p>
            <a:endParaRPr/>
          </a:p>
        </p:txBody>
      </p:sp>
      <p:pic>
        <p:nvPicPr>
          <p:cNvPr id="82" name="" descr=""/>
          <p:cNvPicPr/>
          <p:nvPr/>
        </p:nvPicPr>
        <p:blipFill>
          <a:blip r:embed="rId2"/>
          <a:stretch/>
        </p:blipFill>
        <p:spPr>
          <a:xfrm>
            <a:off x="2079000" y="1604520"/>
            <a:ext cx="4984920" cy="3977280"/>
          </a:xfrm>
          <a:prstGeom prst="rect">
            <a:avLst/>
          </a:prstGeom>
          <a:ln>
            <a:noFill/>
          </a:ln>
        </p:spPr>
      </p:pic>
      <p:pic>
        <p:nvPicPr>
          <p:cNvPr id="83" name="" descr=""/>
          <p:cNvPicPr/>
          <p:nvPr/>
        </p:nvPicPr>
        <p:blipFill>
          <a:blip r:embed="rId3"/>
          <a:stretch/>
        </p:blipFill>
        <p:spPr>
          <a:xfrm>
            <a:off x="2079000" y="1604520"/>
            <a:ext cx="4984920" cy="3977280"/>
          </a:xfrm>
          <a:prstGeom prst="rect">
            <a:avLst/>
          </a:prstGeom>
          <a:ln>
            <a:noFill/>
          </a:ln>
        </p:spPr>
      </p:pic>
    </p:spTree>
  </p:cSld>
</p:sldLayout>
</file>

<file path=ppt/slideLayouts/slideLayout25.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26.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93" name="PlaceHolder 1"/>
          <p:cNvSpPr>
            <a:spLocks noGrp="1"/>
          </p:cNvSpPr>
          <p:nvPr>
            <p:ph type="title"/>
          </p:nvPr>
        </p:nvSpPr>
        <p:spPr>
          <a:xfrm>
            <a:off x="1435680" y="274320"/>
            <a:ext cx="7497000" cy="1141920"/>
          </a:xfrm>
          <a:prstGeom prst="rect">
            <a:avLst/>
          </a:prstGeom>
        </p:spPr>
        <p:txBody>
          <a:bodyPr lIns="0" rIns="0" tIns="0" bIns="0" anchor="ctr"/>
          <a:p>
            <a:pPr algn="ctr"/>
            <a:endParaRPr/>
          </a:p>
        </p:txBody>
      </p:sp>
      <p:sp>
        <p:nvSpPr>
          <p:cNvPr id="94" name="PlaceHolder 2"/>
          <p:cNvSpPr>
            <a:spLocks noGrp="1"/>
          </p:cNvSpPr>
          <p:nvPr>
            <p:ph type="subTitle"/>
          </p:nvPr>
        </p:nvSpPr>
        <p:spPr>
          <a:xfrm>
            <a:off x="457200" y="1604520"/>
            <a:ext cx="8229240" cy="3977280"/>
          </a:xfrm>
          <a:prstGeom prst="rect">
            <a:avLst/>
          </a:prstGeom>
        </p:spPr>
        <p:txBody>
          <a:bodyPr lIns="0" rIns="0" tIns="0" bIns="0" anchor="ctr"/>
          <a:p>
            <a:pPr algn="ctr"/>
            <a:endParaRPr/>
          </a:p>
        </p:txBody>
      </p:sp>
    </p:spTree>
  </p:cSld>
</p:sldLayout>
</file>

<file path=ppt/slideLayouts/slideLayout27.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95" name="PlaceHolder 1"/>
          <p:cNvSpPr>
            <a:spLocks noGrp="1"/>
          </p:cNvSpPr>
          <p:nvPr>
            <p:ph type="title"/>
          </p:nvPr>
        </p:nvSpPr>
        <p:spPr>
          <a:xfrm>
            <a:off x="1435680" y="274320"/>
            <a:ext cx="7497000" cy="1141920"/>
          </a:xfrm>
          <a:prstGeom prst="rect">
            <a:avLst/>
          </a:prstGeom>
        </p:spPr>
        <p:txBody>
          <a:bodyPr lIns="0" rIns="0" tIns="0" bIns="0" anchor="ctr"/>
          <a:p>
            <a:pPr algn="ctr"/>
            <a:endParaRPr/>
          </a:p>
        </p:txBody>
      </p:sp>
      <p:sp>
        <p:nvSpPr>
          <p:cNvPr id="96" name="PlaceHolder 2"/>
          <p:cNvSpPr>
            <a:spLocks noGrp="1"/>
          </p:cNvSpPr>
          <p:nvPr>
            <p:ph type="body"/>
          </p:nvPr>
        </p:nvSpPr>
        <p:spPr>
          <a:xfrm>
            <a:off x="457200" y="1604520"/>
            <a:ext cx="8229240" cy="3977280"/>
          </a:xfrm>
          <a:prstGeom prst="rect">
            <a:avLst/>
          </a:prstGeom>
        </p:spPr>
        <p:txBody>
          <a:bodyPr lIns="0" rIns="0" tIns="0" bIns="0"/>
          <a:p>
            <a:endParaRPr/>
          </a:p>
        </p:txBody>
      </p:sp>
    </p:spTree>
  </p:cSld>
</p:sldLayout>
</file>

<file path=ppt/slideLayouts/slideLayout28.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97" name="PlaceHolder 1"/>
          <p:cNvSpPr>
            <a:spLocks noGrp="1"/>
          </p:cNvSpPr>
          <p:nvPr>
            <p:ph type="title"/>
          </p:nvPr>
        </p:nvSpPr>
        <p:spPr>
          <a:xfrm>
            <a:off x="1435680" y="274320"/>
            <a:ext cx="7497000" cy="1141920"/>
          </a:xfrm>
          <a:prstGeom prst="rect">
            <a:avLst/>
          </a:prstGeom>
        </p:spPr>
        <p:txBody>
          <a:bodyPr lIns="0" rIns="0" tIns="0" bIns="0" anchor="ctr"/>
          <a:p>
            <a:pPr algn="ctr"/>
            <a:endParaRPr/>
          </a:p>
        </p:txBody>
      </p:sp>
      <p:sp>
        <p:nvSpPr>
          <p:cNvPr id="98"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99" name="PlaceHolder 3"/>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29.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100" name="PlaceHolder 1"/>
          <p:cNvSpPr>
            <a:spLocks noGrp="1"/>
          </p:cNvSpPr>
          <p:nvPr>
            <p:ph type="title"/>
          </p:nvPr>
        </p:nvSpPr>
        <p:spPr>
          <a:xfrm>
            <a:off x="1435680" y="274320"/>
            <a:ext cx="7497000" cy="1141920"/>
          </a:xfrm>
          <a:prstGeom prst="rect">
            <a:avLst/>
          </a:prstGeom>
        </p:spPr>
        <p:txBody>
          <a:bodyPr lIns="0" rIns="0" tIns="0" bIns="0" anchor="ctr"/>
          <a:p>
            <a:pPr algn="ctr"/>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1435680" y="274320"/>
            <a:ext cx="7497000" cy="1141920"/>
          </a:xfrm>
          <a:prstGeom prst="rect">
            <a:avLst/>
          </a:prstGeom>
        </p:spPr>
        <p:txBody>
          <a:bodyPr lIns="0" rIns="0" tIns="0" bIns="0" anchor="ctr"/>
          <a:p>
            <a:pPr algn="ctr"/>
            <a:endParaRPr/>
          </a:p>
        </p:txBody>
      </p:sp>
      <p:sp>
        <p:nvSpPr>
          <p:cNvPr id="12" name="PlaceHolder 2"/>
          <p:cNvSpPr>
            <a:spLocks noGrp="1"/>
          </p:cNvSpPr>
          <p:nvPr>
            <p:ph type="body"/>
          </p:nvPr>
        </p:nvSpPr>
        <p:spPr>
          <a:xfrm>
            <a:off x="457200" y="1604520"/>
            <a:ext cx="8229240" cy="3977280"/>
          </a:xfrm>
          <a:prstGeom prst="rect">
            <a:avLst/>
          </a:prstGeom>
        </p:spPr>
        <p:txBody>
          <a:bodyPr lIns="0" rIns="0" tIns="0" bIns="0"/>
          <a:p>
            <a:endParaRPr/>
          </a:p>
        </p:txBody>
      </p:sp>
    </p:spTree>
  </p:cSld>
</p:sldLayout>
</file>

<file path=ppt/slideLayouts/slideLayout30.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101" name="PlaceHolder 1"/>
          <p:cNvSpPr>
            <a:spLocks noGrp="1"/>
          </p:cNvSpPr>
          <p:nvPr>
            <p:ph type="subTitle"/>
          </p:nvPr>
        </p:nvSpPr>
        <p:spPr>
          <a:xfrm>
            <a:off x="1435680" y="274320"/>
            <a:ext cx="7497000" cy="5294520"/>
          </a:xfrm>
          <a:prstGeom prst="rect">
            <a:avLst/>
          </a:prstGeom>
        </p:spPr>
        <p:txBody>
          <a:bodyPr lIns="0" rIns="0" tIns="0" bIns="0" anchor="ctr"/>
          <a:p>
            <a:pPr algn="ctr"/>
            <a:endParaRPr/>
          </a:p>
        </p:txBody>
      </p:sp>
    </p:spTree>
  </p:cSld>
</p:sldLayout>
</file>

<file path=ppt/slideLayouts/slideLayout31.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102" name="PlaceHolder 1"/>
          <p:cNvSpPr>
            <a:spLocks noGrp="1"/>
          </p:cNvSpPr>
          <p:nvPr>
            <p:ph type="title"/>
          </p:nvPr>
        </p:nvSpPr>
        <p:spPr>
          <a:xfrm>
            <a:off x="1435680" y="274320"/>
            <a:ext cx="7497000" cy="1141920"/>
          </a:xfrm>
          <a:prstGeom prst="rect">
            <a:avLst/>
          </a:prstGeom>
        </p:spPr>
        <p:txBody>
          <a:bodyPr lIns="0" rIns="0" tIns="0" bIns="0" anchor="ctr"/>
          <a:p>
            <a:pPr algn="ctr"/>
            <a:endParaRPr/>
          </a:p>
        </p:txBody>
      </p:sp>
      <p:sp>
        <p:nvSpPr>
          <p:cNvPr id="103"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104" name="PlaceHolder 3"/>
          <p:cNvSpPr>
            <a:spLocks noGrp="1"/>
          </p:cNvSpPr>
          <p:nvPr>
            <p:ph type="body"/>
          </p:nvPr>
        </p:nvSpPr>
        <p:spPr>
          <a:xfrm>
            <a:off x="457200" y="3682080"/>
            <a:ext cx="4015800" cy="1896840"/>
          </a:xfrm>
          <a:prstGeom prst="rect">
            <a:avLst/>
          </a:prstGeom>
        </p:spPr>
        <p:txBody>
          <a:bodyPr lIns="0" rIns="0" tIns="0" bIns="0"/>
          <a:p>
            <a:endParaRPr/>
          </a:p>
        </p:txBody>
      </p:sp>
      <p:sp>
        <p:nvSpPr>
          <p:cNvPr id="105" name="PlaceHolder 4"/>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32.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106" name="PlaceHolder 1"/>
          <p:cNvSpPr>
            <a:spLocks noGrp="1"/>
          </p:cNvSpPr>
          <p:nvPr>
            <p:ph type="title"/>
          </p:nvPr>
        </p:nvSpPr>
        <p:spPr>
          <a:xfrm>
            <a:off x="1435680" y="274320"/>
            <a:ext cx="7497000" cy="1141920"/>
          </a:xfrm>
          <a:prstGeom prst="rect">
            <a:avLst/>
          </a:prstGeom>
        </p:spPr>
        <p:txBody>
          <a:bodyPr lIns="0" rIns="0" tIns="0" bIns="0" anchor="ctr"/>
          <a:p>
            <a:pPr algn="ctr"/>
            <a:endParaRPr/>
          </a:p>
        </p:txBody>
      </p:sp>
      <p:sp>
        <p:nvSpPr>
          <p:cNvPr id="107"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108"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109" name="PlaceHolder 4"/>
          <p:cNvSpPr>
            <a:spLocks noGrp="1"/>
          </p:cNvSpPr>
          <p:nvPr>
            <p:ph type="body"/>
          </p:nvPr>
        </p:nvSpPr>
        <p:spPr>
          <a:xfrm>
            <a:off x="4674240" y="3682080"/>
            <a:ext cx="4015800" cy="1896840"/>
          </a:xfrm>
          <a:prstGeom prst="rect">
            <a:avLst/>
          </a:prstGeom>
        </p:spPr>
        <p:txBody>
          <a:bodyPr lIns="0" rIns="0" tIns="0" bIns="0"/>
          <a:p>
            <a:endParaRPr/>
          </a:p>
        </p:txBody>
      </p:sp>
    </p:spTree>
  </p:cSld>
</p:sldLayout>
</file>

<file path=ppt/slideLayouts/slideLayout33.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110" name="PlaceHolder 1"/>
          <p:cNvSpPr>
            <a:spLocks noGrp="1"/>
          </p:cNvSpPr>
          <p:nvPr>
            <p:ph type="title"/>
          </p:nvPr>
        </p:nvSpPr>
        <p:spPr>
          <a:xfrm>
            <a:off x="1435680" y="274320"/>
            <a:ext cx="7497000" cy="1141920"/>
          </a:xfrm>
          <a:prstGeom prst="rect">
            <a:avLst/>
          </a:prstGeom>
        </p:spPr>
        <p:txBody>
          <a:bodyPr lIns="0" rIns="0" tIns="0" bIns="0" anchor="ctr"/>
          <a:p>
            <a:pPr algn="ctr"/>
            <a:endParaRPr/>
          </a:p>
        </p:txBody>
      </p:sp>
      <p:sp>
        <p:nvSpPr>
          <p:cNvPr id="111"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112"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113" name="PlaceHolder 4"/>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34.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114" name="PlaceHolder 1"/>
          <p:cNvSpPr>
            <a:spLocks noGrp="1"/>
          </p:cNvSpPr>
          <p:nvPr>
            <p:ph type="title"/>
          </p:nvPr>
        </p:nvSpPr>
        <p:spPr>
          <a:xfrm>
            <a:off x="1435680" y="274320"/>
            <a:ext cx="7497000" cy="1141920"/>
          </a:xfrm>
          <a:prstGeom prst="rect">
            <a:avLst/>
          </a:prstGeom>
        </p:spPr>
        <p:txBody>
          <a:bodyPr lIns="0" rIns="0" tIns="0" bIns="0" anchor="ctr"/>
          <a:p>
            <a:pPr algn="ctr"/>
            <a:endParaRPr/>
          </a:p>
        </p:txBody>
      </p:sp>
      <p:sp>
        <p:nvSpPr>
          <p:cNvPr id="115" name="PlaceHolder 2"/>
          <p:cNvSpPr>
            <a:spLocks noGrp="1"/>
          </p:cNvSpPr>
          <p:nvPr>
            <p:ph type="body"/>
          </p:nvPr>
        </p:nvSpPr>
        <p:spPr>
          <a:xfrm>
            <a:off x="457200" y="1604520"/>
            <a:ext cx="8229240" cy="1896840"/>
          </a:xfrm>
          <a:prstGeom prst="rect">
            <a:avLst/>
          </a:prstGeom>
        </p:spPr>
        <p:txBody>
          <a:bodyPr lIns="0" rIns="0" tIns="0" bIns="0"/>
          <a:p>
            <a:endParaRPr/>
          </a:p>
        </p:txBody>
      </p:sp>
      <p:sp>
        <p:nvSpPr>
          <p:cNvPr id="116" name="PlaceHolder 3"/>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35.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117" name="PlaceHolder 1"/>
          <p:cNvSpPr>
            <a:spLocks noGrp="1"/>
          </p:cNvSpPr>
          <p:nvPr>
            <p:ph type="title"/>
          </p:nvPr>
        </p:nvSpPr>
        <p:spPr>
          <a:xfrm>
            <a:off x="1435680" y="274320"/>
            <a:ext cx="7497000" cy="1141920"/>
          </a:xfrm>
          <a:prstGeom prst="rect">
            <a:avLst/>
          </a:prstGeom>
        </p:spPr>
        <p:txBody>
          <a:bodyPr lIns="0" rIns="0" tIns="0" bIns="0" anchor="ctr"/>
          <a:p>
            <a:pPr algn="ctr"/>
            <a:endParaRPr/>
          </a:p>
        </p:txBody>
      </p:sp>
      <p:sp>
        <p:nvSpPr>
          <p:cNvPr id="118"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119"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120" name="PlaceHolder 4"/>
          <p:cNvSpPr>
            <a:spLocks noGrp="1"/>
          </p:cNvSpPr>
          <p:nvPr>
            <p:ph type="body"/>
          </p:nvPr>
        </p:nvSpPr>
        <p:spPr>
          <a:xfrm>
            <a:off x="4674240" y="3682080"/>
            <a:ext cx="4015800" cy="1896840"/>
          </a:xfrm>
          <a:prstGeom prst="rect">
            <a:avLst/>
          </a:prstGeom>
        </p:spPr>
        <p:txBody>
          <a:bodyPr lIns="0" rIns="0" tIns="0" bIns="0"/>
          <a:p>
            <a:endParaRPr/>
          </a:p>
        </p:txBody>
      </p:sp>
      <p:sp>
        <p:nvSpPr>
          <p:cNvPr id="121" name="PlaceHolder 5"/>
          <p:cNvSpPr>
            <a:spLocks noGrp="1"/>
          </p:cNvSpPr>
          <p:nvPr>
            <p:ph type="body"/>
          </p:nvPr>
        </p:nvSpPr>
        <p:spPr>
          <a:xfrm>
            <a:off x="457200" y="3682080"/>
            <a:ext cx="4015800" cy="1896840"/>
          </a:xfrm>
          <a:prstGeom prst="rect">
            <a:avLst/>
          </a:prstGeom>
        </p:spPr>
        <p:txBody>
          <a:bodyPr lIns="0" rIns="0" tIns="0" bIns="0"/>
          <a:p>
            <a:endParaRPr/>
          </a:p>
        </p:txBody>
      </p:sp>
    </p:spTree>
  </p:cSld>
</p:sldLayout>
</file>

<file path=ppt/slideLayouts/slideLayout36.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122" name="PlaceHolder 1"/>
          <p:cNvSpPr>
            <a:spLocks noGrp="1"/>
          </p:cNvSpPr>
          <p:nvPr>
            <p:ph type="title"/>
          </p:nvPr>
        </p:nvSpPr>
        <p:spPr>
          <a:xfrm>
            <a:off x="1435680" y="274320"/>
            <a:ext cx="7497000" cy="1141920"/>
          </a:xfrm>
          <a:prstGeom prst="rect">
            <a:avLst/>
          </a:prstGeom>
        </p:spPr>
        <p:txBody>
          <a:bodyPr lIns="0" rIns="0" tIns="0" bIns="0" anchor="ctr"/>
          <a:p>
            <a:pPr algn="ctr"/>
            <a:endParaRPr/>
          </a:p>
        </p:txBody>
      </p:sp>
      <p:sp>
        <p:nvSpPr>
          <p:cNvPr id="123" name="PlaceHolder 2"/>
          <p:cNvSpPr>
            <a:spLocks noGrp="1"/>
          </p:cNvSpPr>
          <p:nvPr>
            <p:ph type="body"/>
          </p:nvPr>
        </p:nvSpPr>
        <p:spPr>
          <a:xfrm>
            <a:off x="457200" y="1604520"/>
            <a:ext cx="8229240" cy="3977280"/>
          </a:xfrm>
          <a:prstGeom prst="rect">
            <a:avLst/>
          </a:prstGeom>
        </p:spPr>
        <p:txBody>
          <a:bodyPr lIns="0" rIns="0" tIns="0" bIns="0"/>
          <a:p>
            <a:endParaRPr/>
          </a:p>
        </p:txBody>
      </p:sp>
      <p:sp>
        <p:nvSpPr>
          <p:cNvPr id="124" name="PlaceHolder 3"/>
          <p:cNvSpPr>
            <a:spLocks noGrp="1"/>
          </p:cNvSpPr>
          <p:nvPr>
            <p:ph type="body"/>
          </p:nvPr>
        </p:nvSpPr>
        <p:spPr>
          <a:xfrm>
            <a:off x="457200" y="1604520"/>
            <a:ext cx="8229240" cy="3977280"/>
          </a:xfrm>
          <a:prstGeom prst="rect">
            <a:avLst/>
          </a:prstGeom>
        </p:spPr>
        <p:txBody>
          <a:bodyPr lIns="0" rIns="0" tIns="0" bIns="0"/>
          <a:p>
            <a:endParaRPr/>
          </a:p>
        </p:txBody>
      </p:sp>
      <p:pic>
        <p:nvPicPr>
          <p:cNvPr id="125" name="" descr=""/>
          <p:cNvPicPr/>
          <p:nvPr/>
        </p:nvPicPr>
        <p:blipFill>
          <a:blip r:embed="rId2"/>
          <a:stretch/>
        </p:blipFill>
        <p:spPr>
          <a:xfrm>
            <a:off x="2079000" y="1604520"/>
            <a:ext cx="4984920" cy="3977280"/>
          </a:xfrm>
          <a:prstGeom prst="rect">
            <a:avLst/>
          </a:prstGeom>
          <a:ln>
            <a:noFill/>
          </a:ln>
        </p:spPr>
      </p:pic>
      <p:pic>
        <p:nvPicPr>
          <p:cNvPr id="126" name="" descr=""/>
          <p:cNvPicPr/>
          <p:nvPr/>
        </p:nvPicPr>
        <p:blipFill>
          <a:blip r:embed="rId3"/>
          <a:stretch/>
        </p:blipFill>
        <p:spPr>
          <a:xfrm>
            <a:off x="2079000" y="1604520"/>
            <a:ext cx="4984920" cy="3977280"/>
          </a:xfrm>
          <a:prstGeom prst="rect">
            <a:avLst/>
          </a:prstGeom>
          <a:ln>
            <a:noFill/>
          </a:ln>
        </p:spPr>
      </p:pic>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13" name="PlaceHolder 1"/>
          <p:cNvSpPr>
            <a:spLocks noGrp="1"/>
          </p:cNvSpPr>
          <p:nvPr>
            <p:ph type="title"/>
          </p:nvPr>
        </p:nvSpPr>
        <p:spPr>
          <a:xfrm>
            <a:off x="1435680" y="274320"/>
            <a:ext cx="7497000" cy="1141920"/>
          </a:xfrm>
          <a:prstGeom prst="rect">
            <a:avLst/>
          </a:prstGeom>
        </p:spPr>
        <p:txBody>
          <a:bodyPr lIns="0" rIns="0" tIns="0" bIns="0" anchor="ctr"/>
          <a:p>
            <a:pPr algn="ctr"/>
            <a:endParaRPr/>
          </a:p>
        </p:txBody>
      </p:sp>
      <p:sp>
        <p:nvSpPr>
          <p:cNvPr id="14"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15" name="PlaceHolder 3"/>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16" name="PlaceHolder 1"/>
          <p:cNvSpPr>
            <a:spLocks noGrp="1"/>
          </p:cNvSpPr>
          <p:nvPr>
            <p:ph type="title"/>
          </p:nvPr>
        </p:nvSpPr>
        <p:spPr>
          <a:xfrm>
            <a:off x="1435680" y="274320"/>
            <a:ext cx="7497000" cy="1141920"/>
          </a:xfrm>
          <a:prstGeom prst="rect">
            <a:avLst/>
          </a:prstGeom>
        </p:spPr>
        <p:txBody>
          <a:bodyPr lIns="0" rIns="0" tIns="0" bIns="0" anchor="ctr"/>
          <a:p>
            <a:pPr algn="ctr"/>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17" name="PlaceHolder 1"/>
          <p:cNvSpPr>
            <a:spLocks noGrp="1"/>
          </p:cNvSpPr>
          <p:nvPr>
            <p:ph type="subTitle"/>
          </p:nvPr>
        </p:nvSpPr>
        <p:spPr>
          <a:xfrm>
            <a:off x="1435680" y="274320"/>
            <a:ext cx="7497000" cy="5294520"/>
          </a:xfrm>
          <a:prstGeom prst="rect">
            <a:avLst/>
          </a:prstGeom>
        </p:spPr>
        <p:txBody>
          <a:bodyPr lIns="0" rIns="0" tIns="0" bIns="0" anchor="ctr"/>
          <a:p>
            <a:pPr algn="ctr"/>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1435680" y="274320"/>
            <a:ext cx="7497000" cy="1141920"/>
          </a:xfrm>
          <a:prstGeom prst="rect">
            <a:avLst/>
          </a:prstGeom>
        </p:spPr>
        <p:txBody>
          <a:bodyPr lIns="0" rIns="0" tIns="0" bIns="0" anchor="ctr"/>
          <a:p>
            <a:pPr algn="ctr"/>
            <a:endParaRPr/>
          </a:p>
        </p:txBody>
      </p:sp>
      <p:sp>
        <p:nvSpPr>
          <p:cNvPr id="19"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20" name="PlaceHolder 3"/>
          <p:cNvSpPr>
            <a:spLocks noGrp="1"/>
          </p:cNvSpPr>
          <p:nvPr>
            <p:ph type="body"/>
          </p:nvPr>
        </p:nvSpPr>
        <p:spPr>
          <a:xfrm>
            <a:off x="457200" y="3682080"/>
            <a:ext cx="4015800" cy="1896840"/>
          </a:xfrm>
          <a:prstGeom prst="rect">
            <a:avLst/>
          </a:prstGeom>
        </p:spPr>
        <p:txBody>
          <a:bodyPr lIns="0" rIns="0" tIns="0" bIns="0"/>
          <a:p>
            <a:endParaRPr/>
          </a:p>
        </p:txBody>
      </p:sp>
      <p:sp>
        <p:nvSpPr>
          <p:cNvPr id="21" name="PlaceHolder 4"/>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1435680" y="274320"/>
            <a:ext cx="7497000" cy="1141920"/>
          </a:xfrm>
          <a:prstGeom prst="rect">
            <a:avLst/>
          </a:prstGeom>
        </p:spPr>
        <p:txBody>
          <a:bodyPr lIns="0" rIns="0" tIns="0" bIns="0" anchor="ctr"/>
          <a:p>
            <a:pPr algn="ctr"/>
            <a:endParaRPr/>
          </a:p>
        </p:txBody>
      </p:sp>
      <p:sp>
        <p:nvSpPr>
          <p:cNvPr id="23"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24"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25" name="PlaceHolder 4"/>
          <p:cNvSpPr>
            <a:spLocks noGrp="1"/>
          </p:cNvSpPr>
          <p:nvPr>
            <p:ph type="body"/>
          </p:nvPr>
        </p:nvSpPr>
        <p:spPr>
          <a:xfrm>
            <a:off x="4674240" y="3682080"/>
            <a:ext cx="4015800" cy="1896840"/>
          </a:xfrm>
          <a:prstGeom prst="rect">
            <a:avLst/>
          </a:prstGeom>
        </p:spPr>
        <p:txBody>
          <a:bodyPr lIns="0" rIns="0" tIns="0" bIns="0"/>
          <a:p>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1435680" y="274320"/>
            <a:ext cx="7497000" cy="1141920"/>
          </a:xfrm>
          <a:prstGeom prst="rect">
            <a:avLst/>
          </a:prstGeom>
        </p:spPr>
        <p:txBody>
          <a:bodyPr lIns="0" rIns="0" tIns="0" bIns="0" anchor="ctr"/>
          <a:p>
            <a:pPr algn="ctr"/>
            <a:endParaRPr/>
          </a:p>
        </p:txBody>
      </p:sp>
      <p:sp>
        <p:nvSpPr>
          <p:cNvPr id="27"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28"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29" name="PlaceHolder 4"/>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 Id="rId14"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image" Target="../media/image4.png"/><Relationship Id="rId3" Type="http://schemas.openxmlformats.org/officeDocument/2006/relationships/slideLayout" Target="../slideLayouts/slideLayout13.xml"/><Relationship Id="rId4" Type="http://schemas.openxmlformats.org/officeDocument/2006/relationships/slideLayout" Target="../slideLayouts/slideLayout14.xml"/><Relationship Id="rId5" Type="http://schemas.openxmlformats.org/officeDocument/2006/relationships/slideLayout" Target="../slideLayouts/slideLayout15.xml"/><Relationship Id="rId6" Type="http://schemas.openxmlformats.org/officeDocument/2006/relationships/slideLayout" Target="../slideLayouts/slideLayout16.xml"/><Relationship Id="rId7" Type="http://schemas.openxmlformats.org/officeDocument/2006/relationships/slideLayout" Target="../slideLayouts/slideLayout17.xml"/><Relationship Id="rId8" Type="http://schemas.openxmlformats.org/officeDocument/2006/relationships/slideLayout" Target="../slideLayouts/slideLayout18.xml"/><Relationship Id="rId9" Type="http://schemas.openxmlformats.org/officeDocument/2006/relationships/slideLayout" Target="../slideLayouts/slideLayout19.xml"/><Relationship Id="rId10" Type="http://schemas.openxmlformats.org/officeDocument/2006/relationships/slideLayout" Target="../slideLayouts/slideLayout20.xml"/><Relationship Id="rId11" Type="http://schemas.openxmlformats.org/officeDocument/2006/relationships/slideLayout" Target="../slideLayouts/slideLayout21.xml"/><Relationship Id="rId12" Type="http://schemas.openxmlformats.org/officeDocument/2006/relationships/slideLayout" Target="../slideLayouts/slideLayout22.xml"/><Relationship Id="rId13" Type="http://schemas.openxmlformats.org/officeDocument/2006/relationships/slideLayout" Target="../slideLayouts/slideLayout23.xml"/><Relationship Id="rId14" Type="http://schemas.openxmlformats.org/officeDocument/2006/relationships/slideLayout" Target="../slideLayouts/slideLayout24.xml"/>
</Relationships>
</file>

<file path=ppt/slideMasters/_rels/slideMaster3.xml.rels><?xml version="1.0" encoding="UTF-8"?>
<Relationships xmlns="http://schemas.openxmlformats.org/package/2006/relationships"><Relationship Id="rId1" Type="http://schemas.openxmlformats.org/officeDocument/2006/relationships/theme" Target="../theme/theme3.xml"/><Relationship Id="rId2" Type="http://schemas.openxmlformats.org/officeDocument/2006/relationships/image" Target="../media/image7.png"/><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 Id="rId11" Type="http://schemas.openxmlformats.org/officeDocument/2006/relationships/slideLayout" Target="../slideLayouts/slideLayout33.xml"/><Relationship Id="rId12" Type="http://schemas.openxmlformats.org/officeDocument/2006/relationships/slideLayout" Target="../slideLayouts/slideLayout34.xml"/><Relationship Id="rId13" Type="http://schemas.openxmlformats.org/officeDocument/2006/relationships/slideLayout" Target="../slideLayouts/slideLayout35.xml"/><Relationship Id="rId14" Type="http://schemas.openxmlformats.org/officeDocument/2006/relationships/slideLayout" Target="../slideLayouts/slideLayout36.xml"/>
</Relationships>
</file>

<file path=ppt/slideMasters/slideMaster1.xml><?xml version="1.0" encoding="utf-8"?>
<p:sldMaster xmlns:a="http://schemas.openxmlformats.org/drawingml/2006/main" xmlns:p="http://schemas.openxmlformats.org/presentationml/2006/main" xmlns:r="http://schemas.openxmlformats.org/officeDocument/2006/relationships">
  <p:cSld>
    <p:bg>
      <p:bgPr>
        <a:blipFill>
          <a:blip r:embed="rId2"/>
          <a:tile/>
        </a:blipFill>
      </p:bgPr>
    </p:bg>
    <p:spTree>
      <p:nvGrpSpPr>
        <p:cNvPr id="1" name=""/>
        <p:cNvGrpSpPr/>
        <p:nvPr/>
      </p:nvGrpSpPr>
      <p:grpSpPr>
        <a:xfrm>
          <a:off x="0" y="0"/>
          <a:ext cx="0" cy="0"/>
          <a:chOff x="0" y="0"/>
          <a:chExt cx="0" cy="0"/>
        </a:xfrm>
      </p:grpSpPr>
      <p:sp>
        <p:nvSpPr>
          <p:cNvPr id="0" name="CustomShape 1"/>
          <p:cNvSpPr/>
          <p:nvPr/>
        </p:nvSpPr>
        <p:spPr>
          <a:xfrm>
            <a:off x="-815760" y="-815760"/>
            <a:ext cx="1637640" cy="1637640"/>
          </a:xfrm>
          <a:prstGeom prst="pie">
            <a:avLst>
              <a:gd name="adj1" fmla="val 0"/>
              <a:gd name="adj2" fmla="val 5402120"/>
            </a:avLst>
          </a:prstGeom>
          <a:solidFill>
            <a:schemeClr val="bg2">
              <a:tint val="18000"/>
              <a:satMod val="220000"/>
              <a:alpha val="33000"/>
            </a:schemeClr>
          </a:solidFill>
          <a:ln w="3240">
            <a:solidFill>
              <a:schemeClr val="bg2">
                <a:shade val="70000"/>
                <a:satMod val="200000"/>
                <a:alpha val="100000"/>
              </a:schemeClr>
            </a:solidFill>
            <a:round/>
          </a:ln>
          <a:effectLst>
            <a:outerShdw blurRad="63500" dir="5400000" dist="25400" rotWithShape="0">
              <a:srgbClr val="000000">
                <a:alpha val="44000"/>
              </a:srgbClr>
            </a:outerShdw>
          </a:effectLst>
        </p:spPr>
        <p:style>
          <a:lnRef idx="3">
            <a:schemeClr val="lt1"/>
          </a:lnRef>
          <a:fillRef idx="1">
            <a:schemeClr val="accent1"/>
          </a:fillRef>
          <a:effectRef idx="1">
            <a:schemeClr val="accent1"/>
          </a:effectRef>
          <a:fontRef idx="minor"/>
        </p:style>
      </p:sp>
      <p:sp>
        <p:nvSpPr>
          <p:cNvPr id="1" name="CustomShape 2"/>
          <p:cNvSpPr/>
          <p:nvPr/>
        </p:nvSpPr>
        <p:spPr>
          <a:xfrm>
            <a:off x="168840" y="21240"/>
            <a:ext cx="1701000" cy="1701000"/>
          </a:xfrm>
          <a:prstGeom prst="ellipse">
            <a:avLst/>
          </a:prstGeom>
          <a:noFill/>
          <a:ln w="27360">
            <a:solidFill>
              <a:schemeClr val="bg2">
                <a:tint val="45000"/>
                <a:satMod val="325000"/>
                <a:alpha val="100000"/>
              </a:schemeClr>
            </a:solidFill>
            <a:round/>
          </a:ln>
          <a:effectLst>
            <a:outerShdw algn="tl" blurRad="25400" dir="5400000" dist="25400" rotWithShape="0">
              <a:schemeClr val="bg2">
                <a:shade val="50000"/>
                <a:satMod val="150000"/>
                <a:alpha val="85000"/>
              </a:schemeClr>
            </a:outerShdw>
          </a:effectLst>
        </p:spPr>
        <p:style>
          <a:lnRef idx="3">
            <a:schemeClr val="lt1"/>
          </a:lnRef>
          <a:fillRef idx="1">
            <a:schemeClr val="accent1"/>
          </a:fillRef>
          <a:effectRef idx="1">
            <a:schemeClr val="accent1"/>
          </a:effectRef>
          <a:fontRef idx="minor"/>
        </p:style>
      </p:sp>
      <p:sp>
        <p:nvSpPr>
          <p:cNvPr id="2" name="CustomShape 3"/>
          <p:cNvSpPr/>
          <p:nvPr/>
        </p:nvSpPr>
        <p:spPr>
          <a:xfrm rot="2315400">
            <a:off x="182880" y="1054440"/>
            <a:ext cx="1124640" cy="1101600"/>
          </a:xfrm>
          <a:prstGeom prst="donut">
            <a:avLst>
              <a:gd name="adj" fmla="val 13756"/>
            </a:avLst>
          </a:prstGeom>
          <a:gradFill>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lin ang="0"/>
          </a:gradFill>
          <a:ln w="7200">
            <a:solidFill>
              <a:schemeClr val="bg2">
                <a:shade val="60000"/>
                <a:satMod val="220000"/>
                <a:alpha val="100000"/>
              </a:schemeClr>
            </a:solidFill>
            <a:round/>
          </a:ln>
          <a:effectLst>
            <a:outerShdw algn="tl" blurRad="12700" dir="4500000" dist="15000" rotWithShape="0">
              <a:schemeClr val="bg2">
                <a:shade val="10000"/>
                <a:satMod val="200000"/>
                <a:alpha val="35000"/>
              </a:schemeClr>
            </a:outerShdw>
          </a:effectLst>
        </p:spPr>
        <p:style>
          <a:lnRef idx="3">
            <a:schemeClr val="lt1"/>
          </a:lnRef>
          <a:fillRef idx="1">
            <a:schemeClr val="accent1"/>
          </a:fillRef>
          <a:effectRef idx="1">
            <a:schemeClr val="accent1"/>
          </a:effectRef>
          <a:fontRef idx="minor"/>
        </p:style>
      </p:sp>
      <p:sp>
        <p:nvSpPr>
          <p:cNvPr id="3" name="CustomShape 4"/>
          <p:cNvSpPr/>
          <p:nvPr/>
        </p:nvSpPr>
        <p:spPr>
          <a:xfrm>
            <a:off x="1013040" y="0"/>
            <a:ext cx="8129880" cy="6856920"/>
          </a:xfrm>
          <a:prstGeom prst="rect">
            <a:avLst/>
          </a:prstGeom>
          <a:solidFill>
            <a:schemeClr val="bg1"/>
          </a:solidFill>
          <a:ln>
            <a:noFill/>
          </a:ln>
          <a:effectLst>
            <a:outerShdw blurRad="63500" dir="5400000" dist="25400" rotWithShape="0">
              <a:srgbClr val="000000">
                <a:alpha val="44000"/>
              </a:srgbClr>
            </a:outerShdw>
          </a:effectLst>
        </p:spPr>
        <p:style>
          <a:lnRef idx="3">
            <a:schemeClr val="lt1"/>
          </a:lnRef>
          <a:fillRef idx="1">
            <a:schemeClr val="accent1"/>
          </a:fillRef>
          <a:effectRef idx="1">
            <a:schemeClr val="accent1"/>
          </a:effectRef>
          <a:fontRef idx="minor"/>
        </p:style>
      </p:sp>
      <p:sp>
        <p:nvSpPr>
          <p:cNvPr id="4" name="CustomShape 5"/>
          <p:cNvSpPr/>
          <p:nvPr/>
        </p:nvSpPr>
        <p:spPr>
          <a:xfrm>
            <a:off x="1014840" y="0"/>
            <a:ext cx="72000" cy="6856920"/>
          </a:xfrm>
          <a:prstGeom prst="rect">
            <a:avLst/>
          </a:prstGeom>
          <a:solidFill>
            <a:schemeClr val="bg1"/>
          </a:solidFill>
          <a:ln>
            <a:noFill/>
          </a:ln>
          <a:effectLst>
            <a:outerShdw algn="tl" blurRad="38550" dir="10800000" dist="38000" rotWithShape="0">
              <a:schemeClr val="bg2">
                <a:shade val="20000"/>
                <a:satMod val="110000"/>
                <a:alpha val="25000"/>
              </a:schemeClr>
            </a:outerShdw>
          </a:effectLst>
        </p:spPr>
        <p:style>
          <a:lnRef idx="3">
            <a:schemeClr val="lt1"/>
          </a:lnRef>
          <a:fillRef idx="1">
            <a:schemeClr val="accent1"/>
          </a:fillRef>
          <a:effectRef idx="1">
            <a:schemeClr val="accent1"/>
          </a:effectRef>
          <a:fontRef idx="minor"/>
        </p:style>
      </p:sp>
      <p:sp>
        <p:nvSpPr>
          <p:cNvPr id="5" name="CustomShape 6"/>
          <p:cNvSpPr/>
          <p:nvPr/>
        </p:nvSpPr>
        <p:spPr>
          <a:xfrm>
            <a:off x="921600" y="1413720"/>
            <a:ext cx="209160" cy="209160"/>
          </a:xfrm>
          <a:prstGeom prst="ellipse">
            <a:avLst/>
          </a:prstGeom>
          <a:gradFill>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lin ang="0"/>
          </a:gradFill>
          <a:ln w="2160">
            <a:solidFill>
              <a:schemeClr val="accent1">
                <a:shade val="90000"/>
                <a:satMod val="110000"/>
                <a:alpha val="60000"/>
              </a:schemeClr>
            </a:solidFill>
            <a:round/>
          </a:ln>
          <a:effectLst>
            <a:outerShdw blurRad="63500" dir="5400000" dist="25400" rotWithShape="0">
              <a:srgbClr val="000000">
                <a:alpha val="44000"/>
              </a:srgbClr>
            </a:outerShdw>
          </a:effectLst>
        </p:spPr>
        <p:style>
          <a:lnRef idx="1">
            <a:schemeClr val="accent1"/>
          </a:lnRef>
          <a:fillRef idx="2">
            <a:schemeClr val="accent1"/>
          </a:fillRef>
          <a:effectRef idx="1">
            <a:schemeClr val="accent1"/>
          </a:effectRef>
          <a:fontRef idx="minor"/>
        </p:style>
      </p:sp>
      <p:sp>
        <p:nvSpPr>
          <p:cNvPr id="6" name="CustomShape 7"/>
          <p:cNvSpPr/>
          <p:nvPr/>
        </p:nvSpPr>
        <p:spPr>
          <a:xfrm>
            <a:off x="1157040" y="1344960"/>
            <a:ext cx="63000" cy="63000"/>
          </a:xfrm>
          <a:prstGeom prst="ellipse">
            <a:avLst/>
          </a:prstGeom>
          <a:noFill/>
          <a:ln w="12600">
            <a:solidFill>
              <a:schemeClr val="accent1">
                <a:shade val="75000"/>
                <a:alpha val="60000"/>
              </a:schemeClr>
            </a:solidFill>
            <a:round/>
          </a:ln>
          <a:effectLst>
            <a:outerShdw blurRad="63500" dir="5400000" dist="25400" rotWithShape="0">
              <a:srgbClr val="000000">
                <a:alpha val="44000"/>
              </a:srgbClr>
            </a:outerShdw>
          </a:effectLst>
        </p:spPr>
        <p:style>
          <a:lnRef idx="1">
            <a:schemeClr val="accent1"/>
          </a:lnRef>
          <a:fillRef idx="2">
            <a:schemeClr val="accent1"/>
          </a:fillRef>
          <a:effectRef idx="1">
            <a:schemeClr val="accent1"/>
          </a:effectRef>
          <a:fontRef idx="minor"/>
        </p:style>
      </p:sp>
      <p:sp>
        <p:nvSpPr>
          <p:cNvPr id="7" name="PlaceHolder 8"/>
          <p:cNvSpPr>
            <a:spLocks noGrp="1"/>
          </p:cNvSpPr>
          <p:nvPr>
            <p:ph type="title"/>
          </p:nvPr>
        </p:nvSpPr>
        <p:spPr>
          <a:xfrm>
            <a:off x="1435680" y="274320"/>
            <a:ext cx="7497000" cy="1141920"/>
          </a:xfrm>
          <a:prstGeom prst="rect">
            <a:avLst/>
          </a:prstGeom>
        </p:spPr>
        <p:txBody>
          <a:bodyPr lIns="0" rIns="0" tIns="0" bIns="0" anchor="ctr"/>
          <a:p>
            <a:r>
              <a:rPr lang="es-ES">
                <a:latin typeface="Arial"/>
              </a:rPr>
              <a:t>Pulse para editar el formato del texto de título</a:t>
            </a:r>
            <a:endParaRPr/>
          </a:p>
        </p:txBody>
      </p:sp>
      <p:sp>
        <p:nvSpPr>
          <p:cNvPr id="8" name="PlaceHolder 9"/>
          <p:cNvSpPr>
            <a:spLocks noGrp="1"/>
          </p:cNvSpPr>
          <p:nvPr>
            <p:ph type="body"/>
          </p:nvPr>
        </p:nvSpPr>
        <p:spPr>
          <a:xfrm>
            <a:off x="457200" y="1604520"/>
            <a:ext cx="8228880" cy="3976920"/>
          </a:xfrm>
          <a:prstGeom prst="rect">
            <a:avLst/>
          </a:prstGeom>
        </p:spPr>
        <p:txBody>
          <a:bodyPr lIns="0" rIns="0" tIns="0" bIns="0"/>
          <a:p>
            <a:pPr>
              <a:buSzPct val="45000"/>
              <a:buFont typeface="StarSymbol"/>
              <a:buChar char=""/>
            </a:pPr>
            <a:r>
              <a:rPr lang="es-ES">
                <a:latin typeface="Arial"/>
              </a:rPr>
              <a:t>Pulse para editar el formato de esquema del texto</a:t>
            </a:r>
            <a:endParaRPr/>
          </a:p>
          <a:p>
            <a:pPr lvl="1">
              <a:buSzPct val="75000"/>
              <a:buFont typeface="StarSymbol"/>
              <a:buChar char=""/>
            </a:pPr>
            <a:r>
              <a:rPr lang="es-ES">
                <a:latin typeface="Arial"/>
              </a:rPr>
              <a:t>Segundo nivel del esquema</a:t>
            </a:r>
            <a:endParaRPr/>
          </a:p>
          <a:p>
            <a:pPr lvl="2">
              <a:buSzPct val="45000"/>
              <a:buFont typeface="StarSymbol"/>
              <a:buChar char=""/>
            </a:pPr>
            <a:r>
              <a:rPr lang="es-ES">
                <a:latin typeface="Arial"/>
              </a:rPr>
              <a:t>Tercer nivel del esquema</a:t>
            </a:r>
            <a:endParaRPr/>
          </a:p>
          <a:p>
            <a:pPr lvl="3">
              <a:buSzPct val="75000"/>
              <a:buFont typeface="StarSymbol"/>
              <a:buChar char=""/>
            </a:pPr>
            <a:r>
              <a:rPr lang="es-ES">
                <a:latin typeface="Arial"/>
              </a:rPr>
              <a:t>Cuarto nivel del esquema</a:t>
            </a:r>
            <a:endParaRPr/>
          </a:p>
          <a:p>
            <a:pPr lvl="4">
              <a:buSzPct val="45000"/>
              <a:buFont typeface="StarSymbol"/>
              <a:buChar char=""/>
            </a:pPr>
            <a:r>
              <a:rPr lang="es-ES">
                <a:latin typeface="Arial"/>
              </a:rPr>
              <a:t>Quinto nivel del esquema</a:t>
            </a:r>
            <a:endParaRPr/>
          </a:p>
          <a:p>
            <a:pPr lvl="5">
              <a:buSzPct val="45000"/>
              <a:buFont typeface="StarSymbol"/>
              <a:buChar char=""/>
            </a:pPr>
            <a:r>
              <a:rPr lang="es-ES">
                <a:latin typeface="Arial"/>
              </a:rPr>
              <a:t>Sexto nivel del esquema</a:t>
            </a:r>
            <a:endParaRPr/>
          </a:p>
          <a:p>
            <a:pPr lvl="6">
              <a:buSzPct val="45000"/>
              <a:buFont typeface="StarSymbol"/>
              <a:buChar char=""/>
            </a:pPr>
            <a:r>
              <a:rPr lang="es-ES">
                <a:latin typeface="Arial"/>
              </a:rPr>
              <a:t>Séptimo nivel del esquema</a:t>
            </a:r>
            <a:endParaRPr/>
          </a:p>
        </p:txBody>
      </p:sp>
    </p:spTree>
  </p:cSld>
  <p:clrMap bg1="lt1" bg2="lt2" tx1="dk1"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p:cSld>
    <p:bg>
      <p:bgPr>
        <a:blipFill>
          <a:blip r:embed="rId2"/>
          <a:tile/>
        </a:blipFill>
      </p:bgPr>
    </p:bg>
    <p:spTree>
      <p:nvGrpSpPr>
        <p:cNvPr id="1" name=""/>
        <p:cNvGrpSpPr/>
        <p:nvPr/>
      </p:nvGrpSpPr>
      <p:grpSpPr>
        <a:xfrm>
          <a:off x="0" y="0"/>
          <a:ext cx="0" cy="0"/>
          <a:chOff x="0" y="0"/>
          <a:chExt cx="0" cy="0"/>
        </a:xfrm>
      </p:grpSpPr>
      <p:sp>
        <p:nvSpPr>
          <p:cNvPr id="43" name="CustomShape 1"/>
          <p:cNvSpPr/>
          <p:nvPr/>
        </p:nvSpPr>
        <p:spPr>
          <a:xfrm>
            <a:off x="-815760" y="-815760"/>
            <a:ext cx="1637640" cy="1637640"/>
          </a:xfrm>
          <a:prstGeom prst="pie">
            <a:avLst>
              <a:gd name="adj1" fmla="val 0"/>
              <a:gd name="adj2" fmla="val 5402120"/>
            </a:avLst>
          </a:prstGeom>
          <a:solidFill>
            <a:schemeClr val="bg2">
              <a:tint val="18000"/>
              <a:satMod val="220000"/>
              <a:alpha val="33000"/>
            </a:schemeClr>
          </a:solidFill>
          <a:ln w="3240">
            <a:solidFill>
              <a:schemeClr val="bg2">
                <a:shade val="70000"/>
                <a:satMod val="200000"/>
                <a:alpha val="100000"/>
              </a:schemeClr>
            </a:solidFill>
            <a:round/>
          </a:ln>
          <a:effectLst>
            <a:outerShdw blurRad="63500" dir="5400000" dist="25400" rotWithShape="0">
              <a:srgbClr val="000000">
                <a:alpha val="44000"/>
              </a:srgbClr>
            </a:outerShdw>
          </a:effectLst>
        </p:spPr>
        <p:style>
          <a:lnRef idx="3">
            <a:schemeClr val="lt1"/>
          </a:lnRef>
          <a:fillRef idx="1">
            <a:schemeClr val="accent1"/>
          </a:fillRef>
          <a:effectRef idx="1">
            <a:schemeClr val="accent1"/>
          </a:effectRef>
          <a:fontRef idx="minor"/>
        </p:style>
      </p:sp>
      <p:sp>
        <p:nvSpPr>
          <p:cNvPr id="44" name="CustomShape 2"/>
          <p:cNvSpPr/>
          <p:nvPr/>
        </p:nvSpPr>
        <p:spPr>
          <a:xfrm>
            <a:off x="168840" y="21240"/>
            <a:ext cx="1701000" cy="1701000"/>
          </a:xfrm>
          <a:prstGeom prst="ellipse">
            <a:avLst/>
          </a:prstGeom>
          <a:noFill/>
          <a:ln w="27360">
            <a:solidFill>
              <a:schemeClr val="bg2">
                <a:tint val="45000"/>
                <a:satMod val="325000"/>
                <a:alpha val="100000"/>
              </a:schemeClr>
            </a:solidFill>
            <a:round/>
          </a:ln>
          <a:effectLst>
            <a:outerShdw algn="tl" blurRad="25400" dir="5400000" dist="25400" rotWithShape="0">
              <a:schemeClr val="bg2">
                <a:shade val="50000"/>
                <a:satMod val="150000"/>
                <a:alpha val="85000"/>
              </a:schemeClr>
            </a:outerShdw>
          </a:effectLst>
        </p:spPr>
        <p:style>
          <a:lnRef idx="3">
            <a:schemeClr val="lt1"/>
          </a:lnRef>
          <a:fillRef idx="1">
            <a:schemeClr val="accent1"/>
          </a:fillRef>
          <a:effectRef idx="1">
            <a:schemeClr val="accent1"/>
          </a:effectRef>
          <a:fontRef idx="minor"/>
        </p:style>
      </p:sp>
      <p:sp>
        <p:nvSpPr>
          <p:cNvPr id="45" name="CustomShape 3"/>
          <p:cNvSpPr/>
          <p:nvPr/>
        </p:nvSpPr>
        <p:spPr>
          <a:xfrm rot="2315400">
            <a:off x="182880" y="1054440"/>
            <a:ext cx="1124640" cy="1101600"/>
          </a:xfrm>
          <a:prstGeom prst="donut">
            <a:avLst>
              <a:gd name="adj" fmla="val 13756"/>
            </a:avLst>
          </a:prstGeom>
          <a:gradFill>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lin ang="0"/>
          </a:gradFill>
          <a:ln w="7200">
            <a:solidFill>
              <a:schemeClr val="bg2">
                <a:shade val="60000"/>
                <a:satMod val="220000"/>
                <a:alpha val="100000"/>
              </a:schemeClr>
            </a:solidFill>
            <a:round/>
          </a:ln>
          <a:effectLst>
            <a:outerShdw algn="tl" blurRad="12700" dir="4500000" dist="15000" rotWithShape="0">
              <a:schemeClr val="bg2">
                <a:shade val="10000"/>
                <a:satMod val="200000"/>
                <a:alpha val="35000"/>
              </a:schemeClr>
            </a:outerShdw>
          </a:effectLst>
        </p:spPr>
        <p:style>
          <a:lnRef idx="3">
            <a:schemeClr val="lt1"/>
          </a:lnRef>
          <a:fillRef idx="1">
            <a:schemeClr val="accent1"/>
          </a:fillRef>
          <a:effectRef idx="1">
            <a:schemeClr val="accent1"/>
          </a:effectRef>
          <a:fontRef idx="minor"/>
        </p:style>
      </p:sp>
      <p:sp>
        <p:nvSpPr>
          <p:cNvPr id="46" name="CustomShape 4"/>
          <p:cNvSpPr/>
          <p:nvPr/>
        </p:nvSpPr>
        <p:spPr>
          <a:xfrm>
            <a:off x="1013040" y="0"/>
            <a:ext cx="8129880" cy="6856920"/>
          </a:xfrm>
          <a:prstGeom prst="rect">
            <a:avLst/>
          </a:prstGeom>
          <a:solidFill>
            <a:schemeClr val="bg1"/>
          </a:solidFill>
          <a:ln>
            <a:noFill/>
          </a:ln>
          <a:effectLst>
            <a:outerShdw blurRad="63500" dir="5400000" dist="25400" rotWithShape="0">
              <a:srgbClr val="000000">
                <a:alpha val="44000"/>
              </a:srgbClr>
            </a:outerShdw>
          </a:effectLst>
        </p:spPr>
        <p:style>
          <a:lnRef idx="3">
            <a:schemeClr val="lt1"/>
          </a:lnRef>
          <a:fillRef idx="1">
            <a:schemeClr val="accent1"/>
          </a:fillRef>
          <a:effectRef idx="1">
            <a:schemeClr val="accent1"/>
          </a:effectRef>
          <a:fontRef idx="minor"/>
        </p:style>
      </p:sp>
      <p:sp>
        <p:nvSpPr>
          <p:cNvPr id="47" name="CustomShape 5"/>
          <p:cNvSpPr/>
          <p:nvPr/>
        </p:nvSpPr>
        <p:spPr>
          <a:xfrm>
            <a:off x="1014840" y="0"/>
            <a:ext cx="72000" cy="6856920"/>
          </a:xfrm>
          <a:prstGeom prst="rect">
            <a:avLst/>
          </a:prstGeom>
          <a:solidFill>
            <a:schemeClr val="bg1"/>
          </a:solidFill>
          <a:ln>
            <a:noFill/>
          </a:ln>
          <a:effectLst>
            <a:outerShdw algn="tl" blurRad="38550" dir="10800000" dist="38000" rotWithShape="0">
              <a:schemeClr val="bg2">
                <a:shade val="20000"/>
                <a:satMod val="110000"/>
                <a:alpha val="25000"/>
              </a:schemeClr>
            </a:outerShdw>
          </a:effectLst>
        </p:spPr>
        <p:style>
          <a:lnRef idx="3">
            <a:schemeClr val="lt1"/>
          </a:lnRef>
          <a:fillRef idx="1">
            <a:schemeClr val="accent1"/>
          </a:fillRef>
          <a:effectRef idx="1">
            <a:schemeClr val="accent1"/>
          </a:effectRef>
          <a:fontRef idx="minor"/>
        </p:style>
      </p:sp>
      <p:sp>
        <p:nvSpPr>
          <p:cNvPr id="48" name="PlaceHolder 6"/>
          <p:cNvSpPr>
            <a:spLocks noGrp="1"/>
          </p:cNvSpPr>
          <p:nvPr>
            <p:ph type="title"/>
          </p:nvPr>
        </p:nvSpPr>
        <p:spPr>
          <a:xfrm>
            <a:off x="1435680" y="274320"/>
            <a:ext cx="7497000" cy="1141920"/>
          </a:xfrm>
          <a:prstGeom prst="rect">
            <a:avLst/>
          </a:prstGeom>
        </p:spPr>
        <p:txBody>
          <a:bodyPr lIns="0" rIns="0" tIns="0" bIns="0" anchor="ctr"/>
          <a:p>
            <a:r>
              <a:rPr lang="es-ES">
                <a:latin typeface="Arial"/>
              </a:rPr>
              <a:t>Pulse para editar el formato del texto de título</a:t>
            </a:r>
            <a:endParaRPr/>
          </a:p>
        </p:txBody>
      </p:sp>
      <p:sp>
        <p:nvSpPr>
          <p:cNvPr id="49" name="PlaceHolder 7"/>
          <p:cNvSpPr>
            <a:spLocks noGrp="1"/>
          </p:cNvSpPr>
          <p:nvPr>
            <p:ph type="body"/>
          </p:nvPr>
        </p:nvSpPr>
        <p:spPr>
          <a:xfrm>
            <a:off x="457200" y="1604520"/>
            <a:ext cx="8229240" cy="3977280"/>
          </a:xfrm>
          <a:prstGeom prst="rect">
            <a:avLst/>
          </a:prstGeom>
        </p:spPr>
        <p:txBody>
          <a:bodyPr lIns="0" rIns="0" tIns="0" bIns="0"/>
          <a:p>
            <a:pPr>
              <a:buSzPct val="45000"/>
              <a:buFont typeface="StarSymbol"/>
              <a:buChar char=""/>
            </a:pPr>
            <a:r>
              <a:rPr lang="es-ES" sz="3200">
                <a:latin typeface="Arial"/>
              </a:rPr>
              <a:t>Pulse para editar el formato de esquema del texto</a:t>
            </a:r>
            <a:endParaRPr/>
          </a:p>
          <a:p>
            <a:pPr lvl="1">
              <a:buSzPct val="75000"/>
              <a:buFont typeface="StarSymbol"/>
              <a:buChar char=""/>
            </a:pPr>
            <a:r>
              <a:rPr lang="es-ES" sz="2800">
                <a:latin typeface="Arial"/>
              </a:rPr>
              <a:t>Segundo nivel del esquema</a:t>
            </a:r>
            <a:endParaRPr/>
          </a:p>
          <a:p>
            <a:pPr lvl="2">
              <a:buSzPct val="45000"/>
              <a:buFont typeface="StarSymbol"/>
              <a:buChar char=""/>
            </a:pPr>
            <a:r>
              <a:rPr lang="es-ES" sz="2400">
                <a:latin typeface="Arial"/>
              </a:rPr>
              <a:t>Tercer nivel del esquema</a:t>
            </a:r>
            <a:endParaRPr/>
          </a:p>
          <a:p>
            <a:pPr lvl="3">
              <a:buSzPct val="75000"/>
              <a:buFont typeface="StarSymbol"/>
              <a:buChar char=""/>
            </a:pPr>
            <a:r>
              <a:rPr lang="es-ES" sz="2000">
                <a:latin typeface="Arial"/>
              </a:rPr>
              <a:t>Cuarto nivel del esquema</a:t>
            </a:r>
            <a:endParaRPr/>
          </a:p>
          <a:p>
            <a:pPr lvl="4">
              <a:buSzPct val="45000"/>
              <a:buFont typeface="StarSymbol"/>
              <a:buChar char=""/>
            </a:pPr>
            <a:r>
              <a:rPr lang="es-ES" sz="2000">
                <a:latin typeface="Arial"/>
              </a:rPr>
              <a:t>Quinto nivel del esquema</a:t>
            </a:r>
            <a:endParaRPr/>
          </a:p>
          <a:p>
            <a:pPr lvl="5">
              <a:buSzPct val="45000"/>
              <a:buFont typeface="StarSymbol"/>
              <a:buChar char=""/>
            </a:pPr>
            <a:r>
              <a:rPr lang="es-ES" sz="2000">
                <a:latin typeface="Arial"/>
              </a:rPr>
              <a:t>Sexto nivel del esquema</a:t>
            </a:r>
            <a:endParaRPr/>
          </a:p>
          <a:p>
            <a:pPr lvl="6">
              <a:buSzPct val="45000"/>
              <a:buFont typeface="StarSymbol"/>
              <a:buChar char=""/>
            </a:pPr>
            <a:r>
              <a:rPr lang="es-ES" sz="2000">
                <a:latin typeface="Arial"/>
              </a:rPr>
              <a:t>Séptimo nivel del esquema</a:t>
            </a:r>
            <a:endParaRPr/>
          </a:p>
        </p:txBody>
      </p:sp>
    </p:spTree>
  </p:cSld>
  <p:clrMap bg1="lt1" bg2="lt2" tx1="dk1" tx2="dk2" accent1="accent1" accent2="accent2" accent3="accent3" accent4="accent4" accent5="accent5" accent6="accent6" hlink="hlink" folHlink="folHlink"/>
  <p:sldLayoutIdLst>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Lst>
</p:sldMaster>
</file>

<file path=ppt/slideMasters/slideMaster3.xml><?xml version="1.0" encoding="utf-8"?>
<p:sldMaster xmlns:a="http://schemas.openxmlformats.org/drawingml/2006/main" xmlns:p="http://schemas.openxmlformats.org/presentationml/2006/main" xmlns:r="http://schemas.openxmlformats.org/officeDocument/2006/relationships">
  <p:cSld>
    <p:bg>
      <p:bgPr>
        <a:blipFill>
          <a:blip r:embed="rId2"/>
          <a:tile/>
        </a:blipFill>
      </p:bgPr>
    </p:bg>
    <p:spTree>
      <p:nvGrpSpPr>
        <p:cNvPr id="1" name=""/>
        <p:cNvGrpSpPr/>
        <p:nvPr/>
      </p:nvGrpSpPr>
      <p:grpSpPr>
        <a:xfrm>
          <a:off x="0" y="0"/>
          <a:ext cx="0" cy="0"/>
          <a:chOff x="0" y="0"/>
          <a:chExt cx="0" cy="0"/>
        </a:xfrm>
      </p:grpSpPr>
      <p:sp>
        <p:nvSpPr>
          <p:cNvPr id="84" name="CustomShape 1"/>
          <p:cNvSpPr/>
          <p:nvPr/>
        </p:nvSpPr>
        <p:spPr>
          <a:xfrm>
            <a:off x="-815760" y="-815760"/>
            <a:ext cx="1637640" cy="1637640"/>
          </a:xfrm>
          <a:prstGeom prst="pie">
            <a:avLst>
              <a:gd name="adj1" fmla="val 0"/>
              <a:gd name="adj2" fmla="val 5402120"/>
            </a:avLst>
          </a:prstGeom>
          <a:solidFill>
            <a:schemeClr val="bg2">
              <a:tint val="18000"/>
              <a:satMod val="220000"/>
              <a:alpha val="33000"/>
            </a:schemeClr>
          </a:solidFill>
          <a:ln w="3240">
            <a:solidFill>
              <a:schemeClr val="bg2">
                <a:shade val="70000"/>
                <a:satMod val="200000"/>
                <a:alpha val="100000"/>
              </a:schemeClr>
            </a:solidFill>
            <a:round/>
          </a:ln>
          <a:effectLst>
            <a:outerShdw blurRad="63500" dir="5400000" dist="25400" rotWithShape="0">
              <a:srgbClr val="000000">
                <a:alpha val="44000"/>
              </a:srgbClr>
            </a:outerShdw>
          </a:effectLst>
        </p:spPr>
        <p:style>
          <a:lnRef idx="3">
            <a:schemeClr val="lt1"/>
          </a:lnRef>
          <a:fillRef idx="1">
            <a:schemeClr val="accent1"/>
          </a:fillRef>
          <a:effectRef idx="1">
            <a:schemeClr val="accent1"/>
          </a:effectRef>
          <a:fontRef idx="minor"/>
        </p:style>
      </p:sp>
      <p:sp>
        <p:nvSpPr>
          <p:cNvPr id="85" name="CustomShape 2"/>
          <p:cNvSpPr/>
          <p:nvPr/>
        </p:nvSpPr>
        <p:spPr>
          <a:xfrm>
            <a:off x="168840" y="21240"/>
            <a:ext cx="1701000" cy="1701000"/>
          </a:xfrm>
          <a:prstGeom prst="ellipse">
            <a:avLst/>
          </a:prstGeom>
          <a:noFill/>
          <a:ln w="27360">
            <a:solidFill>
              <a:schemeClr val="bg2">
                <a:tint val="45000"/>
                <a:satMod val="325000"/>
                <a:alpha val="100000"/>
              </a:schemeClr>
            </a:solidFill>
            <a:round/>
          </a:ln>
          <a:effectLst>
            <a:outerShdw algn="tl" blurRad="25400" dir="5400000" dist="25400" rotWithShape="0">
              <a:schemeClr val="bg2">
                <a:shade val="50000"/>
                <a:satMod val="150000"/>
                <a:alpha val="85000"/>
              </a:schemeClr>
            </a:outerShdw>
          </a:effectLst>
        </p:spPr>
        <p:style>
          <a:lnRef idx="3">
            <a:schemeClr val="lt1"/>
          </a:lnRef>
          <a:fillRef idx="1">
            <a:schemeClr val="accent1"/>
          </a:fillRef>
          <a:effectRef idx="1">
            <a:schemeClr val="accent1"/>
          </a:effectRef>
          <a:fontRef idx="minor"/>
        </p:style>
      </p:sp>
      <p:sp>
        <p:nvSpPr>
          <p:cNvPr id="86" name="CustomShape 3"/>
          <p:cNvSpPr/>
          <p:nvPr/>
        </p:nvSpPr>
        <p:spPr>
          <a:xfrm rot="2315400">
            <a:off x="182880" y="1054440"/>
            <a:ext cx="1124640" cy="1101600"/>
          </a:xfrm>
          <a:prstGeom prst="donut">
            <a:avLst>
              <a:gd name="adj" fmla="val 13756"/>
            </a:avLst>
          </a:prstGeom>
          <a:gradFill>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lin ang="0"/>
          </a:gradFill>
          <a:ln w="7200">
            <a:solidFill>
              <a:schemeClr val="bg2">
                <a:shade val="60000"/>
                <a:satMod val="220000"/>
                <a:alpha val="100000"/>
              </a:schemeClr>
            </a:solidFill>
            <a:round/>
          </a:ln>
          <a:effectLst>
            <a:outerShdw algn="tl" blurRad="12700" dir="4500000" dist="15000" rotWithShape="0">
              <a:schemeClr val="bg2">
                <a:shade val="10000"/>
                <a:satMod val="200000"/>
                <a:alpha val="35000"/>
              </a:schemeClr>
            </a:outerShdw>
          </a:effectLst>
        </p:spPr>
        <p:style>
          <a:lnRef idx="3">
            <a:schemeClr val="lt1"/>
          </a:lnRef>
          <a:fillRef idx="1">
            <a:schemeClr val="accent1"/>
          </a:fillRef>
          <a:effectRef idx="1">
            <a:schemeClr val="accent1"/>
          </a:effectRef>
          <a:fontRef idx="minor"/>
        </p:style>
      </p:sp>
      <p:sp>
        <p:nvSpPr>
          <p:cNvPr id="87" name="CustomShape 4"/>
          <p:cNvSpPr/>
          <p:nvPr/>
        </p:nvSpPr>
        <p:spPr>
          <a:xfrm>
            <a:off x="1013040" y="0"/>
            <a:ext cx="8129880" cy="6856920"/>
          </a:xfrm>
          <a:prstGeom prst="rect">
            <a:avLst/>
          </a:prstGeom>
          <a:solidFill>
            <a:schemeClr val="bg1"/>
          </a:solidFill>
          <a:ln>
            <a:noFill/>
          </a:ln>
          <a:effectLst>
            <a:outerShdw blurRad="63500" dir="5400000" dist="25400" rotWithShape="0">
              <a:srgbClr val="000000">
                <a:alpha val="44000"/>
              </a:srgbClr>
            </a:outerShdw>
          </a:effectLst>
        </p:spPr>
        <p:style>
          <a:lnRef idx="3">
            <a:schemeClr val="lt1"/>
          </a:lnRef>
          <a:fillRef idx="1">
            <a:schemeClr val="accent1"/>
          </a:fillRef>
          <a:effectRef idx="1">
            <a:schemeClr val="accent1"/>
          </a:effectRef>
          <a:fontRef idx="minor"/>
        </p:style>
      </p:sp>
      <p:sp>
        <p:nvSpPr>
          <p:cNvPr id="88" name="CustomShape 5"/>
          <p:cNvSpPr/>
          <p:nvPr/>
        </p:nvSpPr>
        <p:spPr>
          <a:xfrm>
            <a:off x="1014840" y="0"/>
            <a:ext cx="72000" cy="6856920"/>
          </a:xfrm>
          <a:prstGeom prst="rect">
            <a:avLst/>
          </a:prstGeom>
          <a:solidFill>
            <a:schemeClr val="bg1"/>
          </a:solidFill>
          <a:ln>
            <a:noFill/>
          </a:ln>
          <a:effectLst>
            <a:outerShdw algn="tl" blurRad="38550" dir="10800000" dist="38000" rotWithShape="0">
              <a:schemeClr val="bg2">
                <a:shade val="20000"/>
                <a:satMod val="110000"/>
                <a:alpha val="25000"/>
              </a:schemeClr>
            </a:outerShdw>
          </a:effectLst>
        </p:spPr>
        <p:style>
          <a:lnRef idx="3">
            <a:schemeClr val="lt1"/>
          </a:lnRef>
          <a:fillRef idx="1">
            <a:schemeClr val="accent1"/>
          </a:fillRef>
          <a:effectRef idx="1">
            <a:schemeClr val="accent1"/>
          </a:effectRef>
          <a:fontRef idx="minor"/>
        </p:style>
      </p:sp>
      <p:sp>
        <p:nvSpPr>
          <p:cNvPr id="89" name="CustomShape 6"/>
          <p:cNvSpPr/>
          <p:nvPr/>
        </p:nvSpPr>
        <p:spPr>
          <a:xfrm>
            <a:off x="1014840" y="0"/>
            <a:ext cx="8128080" cy="6856920"/>
          </a:xfrm>
          <a:prstGeom prst="rect">
            <a:avLst/>
          </a:prstGeom>
          <a:solidFill>
            <a:schemeClr val="bg1"/>
          </a:solidFill>
          <a:ln>
            <a:noFill/>
          </a:ln>
          <a:effectLst>
            <a:outerShdw blurRad="63500" dir="5400000" dist="25400" rotWithShape="0">
              <a:srgbClr val="000000">
                <a:alpha val="44000"/>
              </a:srgbClr>
            </a:outerShdw>
          </a:effectLst>
        </p:spPr>
        <p:style>
          <a:lnRef idx="3">
            <a:schemeClr val="lt1"/>
          </a:lnRef>
          <a:fillRef idx="1">
            <a:schemeClr val="accent1"/>
          </a:fillRef>
          <a:effectRef idx="1">
            <a:schemeClr val="accent1"/>
          </a:effectRef>
          <a:fontRef idx="minor"/>
        </p:style>
      </p:sp>
      <p:sp>
        <p:nvSpPr>
          <p:cNvPr id="90" name="CustomShape 7"/>
          <p:cNvSpPr/>
          <p:nvPr/>
        </p:nvSpPr>
        <p:spPr>
          <a:xfrm>
            <a:off x="1014840" y="0"/>
            <a:ext cx="72000" cy="6856920"/>
          </a:xfrm>
          <a:prstGeom prst="rect">
            <a:avLst/>
          </a:prstGeom>
          <a:solidFill>
            <a:schemeClr val="bg1"/>
          </a:solidFill>
          <a:ln>
            <a:noFill/>
          </a:ln>
          <a:effectLst>
            <a:outerShdw algn="tl" blurRad="38550" dir="10800000" dist="38000" rotWithShape="0">
              <a:schemeClr val="bg2">
                <a:shade val="20000"/>
                <a:satMod val="110000"/>
                <a:alpha val="25000"/>
              </a:schemeClr>
            </a:outerShdw>
          </a:effectLst>
        </p:spPr>
        <p:style>
          <a:lnRef idx="3">
            <a:schemeClr val="lt1"/>
          </a:lnRef>
          <a:fillRef idx="1">
            <a:schemeClr val="accent1"/>
          </a:fillRef>
          <a:effectRef idx="1">
            <a:schemeClr val="accent1"/>
          </a:effectRef>
          <a:fontRef idx="minor"/>
        </p:style>
      </p:sp>
      <p:sp>
        <p:nvSpPr>
          <p:cNvPr id="91" name="PlaceHolder 8"/>
          <p:cNvSpPr>
            <a:spLocks noGrp="1"/>
          </p:cNvSpPr>
          <p:nvPr>
            <p:ph type="title"/>
          </p:nvPr>
        </p:nvSpPr>
        <p:spPr>
          <a:xfrm>
            <a:off x="457200" y="273600"/>
            <a:ext cx="8229240" cy="1144800"/>
          </a:xfrm>
          <a:prstGeom prst="rect">
            <a:avLst/>
          </a:prstGeom>
        </p:spPr>
        <p:txBody>
          <a:bodyPr lIns="0" rIns="0" tIns="0" bIns="0" anchor="ctr"/>
          <a:p>
            <a:pPr algn="ctr"/>
            <a:r>
              <a:rPr lang="es-ES" sz="4400">
                <a:latin typeface="Arial"/>
              </a:rPr>
              <a:t>Pulse para editar el formato del texto de título</a:t>
            </a:r>
            <a:endParaRPr/>
          </a:p>
        </p:txBody>
      </p:sp>
      <p:sp>
        <p:nvSpPr>
          <p:cNvPr id="92" name="PlaceHolder 9"/>
          <p:cNvSpPr>
            <a:spLocks noGrp="1"/>
          </p:cNvSpPr>
          <p:nvPr>
            <p:ph type="body"/>
          </p:nvPr>
        </p:nvSpPr>
        <p:spPr>
          <a:xfrm>
            <a:off x="457200" y="1604520"/>
            <a:ext cx="8229240" cy="3977280"/>
          </a:xfrm>
          <a:prstGeom prst="rect">
            <a:avLst/>
          </a:prstGeom>
        </p:spPr>
        <p:txBody>
          <a:bodyPr lIns="0" rIns="0" tIns="0" bIns="0"/>
          <a:p>
            <a:pPr>
              <a:buSzPct val="45000"/>
              <a:buFont typeface="StarSymbol"/>
              <a:buChar char=""/>
            </a:pPr>
            <a:r>
              <a:rPr lang="es-ES" sz="3200">
                <a:latin typeface="Arial"/>
              </a:rPr>
              <a:t>Pulse para editar el formato de esquema del texto</a:t>
            </a:r>
            <a:endParaRPr/>
          </a:p>
          <a:p>
            <a:pPr lvl="1">
              <a:buSzPct val="75000"/>
              <a:buFont typeface="StarSymbol"/>
              <a:buChar char=""/>
            </a:pPr>
            <a:r>
              <a:rPr lang="es-ES" sz="2800">
                <a:latin typeface="Arial"/>
              </a:rPr>
              <a:t>Segundo nivel del esquema</a:t>
            </a:r>
            <a:endParaRPr/>
          </a:p>
          <a:p>
            <a:pPr lvl="2">
              <a:buSzPct val="45000"/>
              <a:buFont typeface="StarSymbol"/>
              <a:buChar char=""/>
            </a:pPr>
            <a:r>
              <a:rPr lang="es-ES" sz="2400">
                <a:latin typeface="Arial"/>
              </a:rPr>
              <a:t>Tercer nivel del esquema</a:t>
            </a:r>
            <a:endParaRPr/>
          </a:p>
          <a:p>
            <a:pPr lvl="3">
              <a:buSzPct val="75000"/>
              <a:buFont typeface="StarSymbol"/>
              <a:buChar char=""/>
            </a:pPr>
            <a:r>
              <a:rPr lang="es-ES" sz="2000">
                <a:latin typeface="Arial"/>
              </a:rPr>
              <a:t>Cuarto nivel del esquema</a:t>
            </a:r>
            <a:endParaRPr/>
          </a:p>
          <a:p>
            <a:pPr lvl="4">
              <a:buSzPct val="45000"/>
              <a:buFont typeface="StarSymbol"/>
              <a:buChar char=""/>
            </a:pPr>
            <a:r>
              <a:rPr lang="es-ES" sz="2000">
                <a:latin typeface="Arial"/>
              </a:rPr>
              <a:t>Quinto nivel del esquema</a:t>
            </a:r>
            <a:endParaRPr/>
          </a:p>
          <a:p>
            <a:pPr lvl="5">
              <a:buSzPct val="45000"/>
              <a:buFont typeface="StarSymbol"/>
              <a:buChar char=""/>
            </a:pPr>
            <a:r>
              <a:rPr lang="es-ES" sz="2000">
                <a:latin typeface="Arial"/>
              </a:rPr>
              <a:t>Sexto nivel del esquema</a:t>
            </a:r>
            <a:endParaRPr/>
          </a:p>
          <a:p>
            <a:pPr lvl="6">
              <a:buSzPct val="45000"/>
              <a:buFont typeface="StarSymbol"/>
              <a:buChar char=""/>
            </a:pPr>
            <a:r>
              <a:rPr lang="es-ES" sz="2000">
                <a:latin typeface="Arial"/>
              </a:rPr>
              <a:t>Séptimo nivel del esquema</a:t>
            </a:r>
            <a:endParaRPr/>
          </a:p>
        </p:txBody>
      </p:sp>
    </p:spTree>
  </p:cSld>
  <p:clrMap bg1="lt1" bg2="lt2" tx1="dk1" tx2="dk2" accent1="accent1" accent2="accent2" accent3="accent3" accent4="accent4" accent5="accent5" accent6="accent6" hlink="hlink" folHlink="folHlink"/>
  <p:sldLayoutIdLst>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Lst>
</p:sldMaster>
</file>

<file path=ppt/slides/_rels/slide1.xml.rels><?xml version="1.0" encoding="UTF-8"?>
<Relationships xmlns="http://schemas.openxmlformats.org/package/2006/relationships"><Relationship Id="rId1" Type="http://schemas.openxmlformats.org/officeDocument/2006/relationships/image" Target="../media/image10.gif"/><Relationship Id="rId2" Type="http://schemas.openxmlformats.org/officeDocument/2006/relationships/image" Target="../media/image11.jpeg"/><Relationship Id="rId3" Type="http://schemas.openxmlformats.org/officeDocument/2006/relationships/slideLayout" Target="../slideLayouts/slideLayout1.xml"/>
</Relationships>
</file>

<file path=ppt/slides/_rels/slide10.xml.rels><?xml version="1.0" encoding="UTF-8"?>
<Relationships xmlns="http://schemas.openxmlformats.org/package/2006/relationships"><Relationship Id="rId1" Type="http://schemas.openxmlformats.org/officeDocument/2006/relationships/image" Target="../media/image17.jpeg"/><Relationship Id="rId2" Type="http://schemas.openxmlformats.org/officeDocument/2006/relationships/slideLayout" Target="../slideLayouts/slideLayout25.xml"/>
</Relationships>
</file>

<file path=ppt/slides/_rels/slide11.xml.rels><?xml version="1.0" encoding="UTF-8"?>
<Relationships xmlns="http://schemas.openxmlformats.org/package/2006/relationships"><Relationship Id="rId1" Type="http://schemas.openxmlformats.org/officeDocument/2006/relationships/image" Target="../media/image18.jpeg"/><Relationship Id="rId2" Type="http://schemas.openxmlformats.org/officeDocument/2006/relationships/slideLayout" Target="../slideLayouts/slideLayout25.xml"/>
</Relationships>
</file>

<file path=ppt/slides/_rels/slide12.xml.rels><?xml version="1.0" encoding="UTF-8"?>
<Relationships xmlns="http://schemas.openxmlformats.org/package/2006/relationships"><Relationship Id="rId1" Type="http://schemas.openxmlformats.org/officeDocument/2006/relationships/image" Target="../media/image19.jpeg"/><Relationship Id="rId2" Type="http://schemas.openxmlformats.org/officeDocument/2006/relationships/slideLayout" Target="../slideLayouts/slideLayout25.xml"/>
</Relationships>
</file>

<file path=ppt/slides/_rels/slide13.xml.rels><?xml version="1.0" encoding="UTF-8"?>
<Relationships xmlns="http://schemas.openxmlformats.org/package/2006/relationships"><Relationship Id="rId1" Type="http://schemas.openxmlformats.org/officeDocument/2006/relationships/image" Target="../media/image20.jpeg"/><Relationship Id="rId2" Type="http://schemas.openxmlformats.org/officeDocument/2006/relationships/slideLayout" Target="../slideLayouts/slideLayout25.xml"/>
</Relationships>
</file>

<file path=ppt/slides/_rels/slide14.xml.rels><?xml version="1.0" encoding="UTF-8"?>
<Relationships xmlns="http://schemas.openxmlformats.org/package/2006/relationships"><Relationship Id="rId1" Type="http://schemas.openxmlformats.org/officeDocument/2006/relationships/image" Target="../media/image21.jpeg"/><Relationship Id="rId2" Type="http://schemas.openxmlformats.org/officeDocument/2006/relationships/slideLayout" Target="../slideLayouts/slideLayout17.xml"/>
</Relationships>
</file>

<file path=ppt/slides/_rels/slide2.xml.rels><?xml version="1.0" encoding="UTF-8"?>
<Relationships xmlns="http://schemas.openxmlformats.org/package/2006/relationships"><Relationship Id="rId1" Type="http://schemas.openxmlformats.org/officeDocument/2006/relationships/slideLayout" Target="../slideLayouts/slideLayout17.xml"/>
</Relationships>
</file>

<file path=ppt/slides/_rels/slide3.xml.rels><?xml version="1.0" encoding="UTF-8"?>
<Relationships xmlns="http://schemas.openxmlformats.org/package/2006/relationships"><Relationship Id="rId1" Type="http://schemas.openxmlformats.org/officeDocument/2006/relationships/slideLayout" Target="../slideLayouts/slideLayout17.xml"/>
</Relationships>
</file>

<file path=ppt/slides/_rels/slide4.xml.rels><?xml version="1.0" encoding="UTF-8"?>
<Relationships xmlns="http://schemas.openxmlformats.org/package/2006/relationships"><Relationship Id="rId1" Type="http://schemas.openxmlformats.org/officeDocument/2006/relationships/slideLayout" Target="../slideLayouts/slideLayout17.xml"/>
</Relationships>
</file>

<file path=ppt/slides/_rels/slide5.xml.rels><?xml version="1.0" encoding="UTF-8"?>
<Relationships xmlns="http://schemas.openxmlformats.org/package/2006/relationships"><Relationship Id="rId1" Type="http://schemas.openxmlformats.org/officeDocument/2006/relationships/image" Target="../media/image12.jpeg"/><Relationship Id="rId2" Type="http://schemas.openxmlformats.org/officeDocument/2006/relationships/slideLayout" Target="../slideLayouts/slideLayout25.xml"/>
</Relationships>
</file>

<file path=ppt/slides/_rels/slide6.xml.rels><?xml version="1.0" encoding="UTF-8"?>
<Relationships xmlns="http://schemas.openxmlformats.org/package/2006/relationships"><Relationship Id="rId1" Type="http://schemas.openxmlformats.org/officeDocument/2006/relationships/image" Target="../media/image13.jpeg"/><Relationship Id="rId2" Type="http://schemas.openxmlformats.org/officeDocument/2006/relationships/slideLayout" Target="../slideLayouts/slideLayout25.xml"/>
</Relationships>
</file>

<file path=ppt/slides/_rels/slide7.xml.rels><?xml version="1.0" encoding="UTF-8"?>
<Relationships xmlns="http://schemas.openxmlformats.org/package/2006/relationships"><Relationship Id="rId1" Type="http://schemas.openxmlformats.org/officeDocument/2006/relationships/image" Target="../media/image14.jpeg"/><Relationship Id="rId2" Type="http://schemas.openxmlformats.org/officeDocument/2006/relationships/slideLayout" Target="../slideLayouts/slideLayout25.xml"/>
</Relationships>
</file>

<file path=ppt/slides/_rels/slide8.xml.rels><?xml version="1.0" encoding="UTF-8"?>
<Relationships xmlns="http://schemas.openxmlformats.org/package/2006/relationships"><Relationship Id="rId1" Type="http://schemas.openxmlformats.org/officeDocument/2006/relationships/image" Target="../media/image15.jpeg"/><Relationship Id="rId2" Type="http://schemas.openxmlformats.org/officeDocument/2006/relationships/slideLayout" Target="../slideLayouts/slideLayout25.xml"/>
</Relationships>
</file>

<file path=ppt/slides/_rels/slide9.xml.rels><?xml version="1.0" encoding="UTF-8"?>
<Relationships xmlns="http://schemas.openxmlformats.org/package/2006/relationships"><Relationship Id="rId1" Type="http://schemas.openxmlformats.org/officeDocument/2006/relationships/image" Target="../media/image16.jpeg"/><Relationship Id="rId2" Type="http://schemas.openxmlformats.org/officeDocument/2006/relationships/slideLayout" Target="../slideLayouts/slideLayout25.xml"/>
</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27" name="CustomShape 1"/>
          <p:cNvSpPr/>
          <p:nvPr/>
        </p:nvSpPr>
        <p:spPr>
          <a:xfrm>
            <a:off x="1219680" y="-197640"/>
            <a:ext cx="7703640" cy="1943280"/>
          </a:xfrm>
          <a:prstGeom prst="rect">
            <a:avLst/>
          </a:prstGeom>
          <a:noFill/>
          <a:ln>
            <a:noFill/>
          </a:ln>
        </p:spPr>
        <p:style>
          <a:lnRef idx="0"/>
          <a:fillRef idx="0"/>
          <a:effectRef idx="0"/>
          <a:fontRef idx="minor"/>
        </p:style>
        <p:txBody>
          <a:bodyPr lIns="90000" rIns="90000" tIns="45000" bIns="45000" anchor="b"/>
          <a:p>
            <a:pPr>
              <a:lnSpc>
                <a:spcPct val="100000"/>
              </a:lnSpc>
            </a:pPr>
            <a:r>
              <a:rPr b="1" lang="es-ES" sz="4800" strike="noStrike">
                <a:solidFill>
                  <a:srgbClr val="572314"/>
                </a:solidFill>
                <a:latin typeface="Gill Sans MT"/>
                <a:ea typeface="DejaVu Sans"/>
              </a:rPr>
              <a:t>Aventura en el Camino de Santiago</a:t>
            </a:r>
            <a:endParaRPr/>
          </a:p>
        </p:txBody>
      </p:sp>
      <p:sp>
        <p:nvSpPr>
          <p:cNvPr id="128" name="CustomShape 2"/>
          <p:cNvSpPr/>
          <p:nvPr/>
        </p:nvSpPr>
        <p:spPr>
          <a:xfrm>
            <a:off x="1187640" y="4680000"/>
            <a:ext cx="7405560" cy="2176920"/>
          </a:xfrm>
          <a:prstGeom prst="rect">
            <a:avLst/>
          </a:prstGeom>
          <a:noFill/>
          <a:ln>
            <a:noFill/>
          </a:ln>
        </p:spPr>
        <p:style>
          <a:lnRef idx="0"/>
          <a:fillRef idx="0"/>
          <a:effectRef idx="0"/>
          <a:fontRef idx="minor"/>
        </p:style>
        <p:txBody>
          <a:bodyPr lIns="90000" rIns="90000" tIns="0" bIns="45000"/>
          <a:p>
            <a:pPr>
              <a:lnSpc>
                <a:spcPct val="100000"/>
              </a:lnSpc>
            </a:pPr>
            <a:r>
              <a:rPr lang="es-ES" sz="2600" strike="noStrike">
                <a:solidFill>
                  <a:srgbClr val="361309"/>
                </a:solidFill>
                <a:latin typeface="Gill Sans MT"/>
                <a:ea typeface="DejaVu Sans"/>
              </a:rPr>
              <a:t>Proyecto de gamificación de aula basado en los juegos de rol</a:t>
            </a:r>
            <a:endParaRPr/>
          </a:p>
          <a:p>
            <a:pPr>
              <a:lnSpc>
                <a:spcPct val="100000"/>
              </a:lnSpc>
            </a:pPr>
            <a:r>
              <a:rPr b="1" lang="es-ES" sz="2400" strike="noStrike">
                <a:solidFill>
                  <a:srgbClr val="361309"/>
                </a:solidFill>
                <a:latin typeface="Gill Sans MT"/>
                <a:ea typeface="DejaVu Sans"/>
              </a:rPr>
              <a:t>SECUENCIACIÓN Y PROGRAMACIÓN DE ACTIVIDADES PARA CIENCIAS SOCIALES, 2º DE ESO (SEGUNDO TRIMESTRE)</a:t>
            </a:r>
            <a:endParaRPr/>
          </a:p>
        </p:txBody>
      </p:sp>
      <p:pic>
        <p:nvPicPr>
          <p:cNvPr id="129" name="Picture 4" descr=""/>
          <p:cNvPicPr/>
          <p:nvPr/>
        </p:nvPicPr>
        <p:blipFill>
          <a:blip r:embed="rId1"/>
          <a:stretch/>
        </p:blipFill>
        <p:spPr>
          <a:xfrm>
            <a:off x="5004000" y="2133000"/>
            <a:ext cx="3495240" cy="2342160"/>
          </a:xfrm>
          <a:prstGeom prst="rect">
            <a:avLst/>
          </a:prstGeom>
          <a:ln>
            <a:noFill/>
          </a:ln>
        </p:spPr>
      </p:pic>
      <p:pic>
        <p:nvPicPr>
          <p:cNvPr id="130" name="Picture 6" descr=""/>
          <p:cNvPicPr/>
          <p:nvPr/>
        </p:nvPicPr>
        <p:blipFill>
          <a:blip r:embed="rId2"/>
          <a:stretch/>
        </p:blipFill>
        <p:spPr>
          <a:xfrm>
            <a:off x="1595520" y="2133000"/>
            <a:ext cx="3121560" cy="2341080"/>
          </a:xfrm>
          <a:prstGeom prst="rect">
            <a:avLst/>
          </a:prstGeom>
          <a:ln>
            <a:noFill/>
          </a:ln>
        </p:spPr>
      </p:pic>
    </p:spTree>
  </p:cSld>
  <p:timing>
    <p:tnLst>
      <p:par>
        <p:cTn id="1" dur="indefinite" restart="never" nodeType="tmRoot">
          <p:childTnLst>
            <p:seq>
              <p:cTn id="2" nodeType="mainSeq"/>
              <p:prevCondLst>
                <p:cond delay="0" evt="onPrev">
                  <p:tgtEl>
                    <p:sldTgt/>
                  </p:tgtEl>
                </p:cond>
              </p:prevCondLst>
              <p:nextCondLst>
                <p:cond delay="0" evt="onNext">
                  <p:tgtEl>
                    <p:sldTgt/>
                  </p:tgtEl>
                </p:cond>
              </p:nextCondLst>
            </p:seq>
          </p:childTnLst>
        </p:cTn>
      </p:par>
    </p:tnLst>
  </p:timing>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41" name="2 Imagen" descr=""/>
          <p:cNvPicPr/>
          <p:nvPr/>
        </p:nvPicPr>
        <p:blipFill>
          <a:blip r:embed="rId1"/>
          <a:stretch/>
        </p:blipFill>
        <p:spPr>
          <a:xfrm>
            <a:off x="0" y="0"/>
            <a:ext cx="9142920" cy="6856920"/>
          </a:xfrm>
          <a:prstGeom prst="rect">
            <a:avLst/>
          </a:prstGeom>
          <a:ln>
            <a:noFill/>
          </a:ln>
        </p:spPr>
      </p:pic>
    </p:spTree>
  </p:cSld>
  <p:timing>
    <p:tnLst>
      <p:par>
        <p:cTn id="27" dur="indefinite" restart="never" nodeType="tmRoot">
          <p:childTnLst>
            <p:seq>
              <p:cTn id="28" nodeType="mainSeq"/>
              <p:prevCondLst>
                <p:cond delay="0" evt="onPrev">
                  <p:tgtEl>
                    <p:sldTgt/>
                  </p:tgtEl>
                </p:cond>
              </p:prevCondLst>
              <p:nextCondLst>
                <p:cond delay="0" evt="onNext">
                  <p:tgtEl>
                    <p:sldTgt/>
                  </p:tgtEl>
                </p:cond>
              </p:nextCondLst>
            </p:seq>
          </p:childTnLst>
        </p:cTn>
      </p:par>
    </p:tnLst>
  </p:timing>
</p:sld>
</file>

<file path=ppt/slides/slide1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42" name="Picture 4" descr=""/>
          <p:cNvPicPr/>
          <p:nvPr/>
        </p:nvPicPr>
        <p:blipFill>
          <a:blip r:embed="rId1"/>
          <a:stretch/>
        </p:blipFill>
        <p:spPr>
          <a:xfrm>
            <a:off x="0" y="0"/>
            <a:ext cx="9755640" cy="7316280"/>
          </a:xfrm>
          <a:prstGeom prst="rect">
            <a:avLst/>
          </a:prstGeom>
          <a:ln>
            <a:noFill/>
          </a:ln>
        </p:spPr>
      </p:pic>
    </p:spTree>
  </p:cSld>
  <p:timing>
    <p:tnLst>
      <p:par>
        <p:cTn id="29" dur="indefinite" restart="never" nodeType="tmRoot">
          <p:childTnLst>
            <p:seq>
              <p:cTn id="30" nodeType="mainSeq"/>
              <p:prevCondLst>
                <p:cond delay="0" evt="onPrev">
                  <p:tgtEl>
                    <p:sldTgt/>
                  </p:tgtEl>
                </p:cond>
              </p:prevCondLst>
              <p:nextCondLst>
                <p:cond delay="0" evt="onNext">
                  <p:tgtEl>
                    <p:sldTgt/>
                  </p:tgtEl>
                </p:cond>
              </p:nextCondLst>
            </p:seq>
          </p:childTnLst>
        </p:cTn>
      </p:par>
    </p:tnLst>
  </p:timing>
</p:sld>
</file>

<file path=ppt/slides/slide1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43" name="Picture 2" descr=""/>
          <p:cNvPicPr/>
          <p:nvPr/>
        </p:nvPicPr>
        <p:blipFill>
          <a:blip r:embed="rId1"/>
          <a:stretch/>
        </p:blipFill>
        <p:spPr>
          <a:xfrm>
            <a:off x="0" y="0"/>
            <a:ext cx="9142920" cy="6856920"/>
          </a:xfrm>
          <a:prstGeom prst="rect">
            <a:avLst/>
          </a:prstGeom>
          <a:ln>
            <a:noFill/>
          </a:ln>
        </p:spPr>
      </p:pic>
    </p:spTree>
  </p:cSld>
  <p:timing>
    <p:tnLst>
      <p:par>
        <p:cTn id="31" dur="indefinite" restart="never" nodeType="tmRoot">
          <p:childTnLst>
            <p:seq>
              <p:cTn id="32" nodeType="mainSeq"/>
              <p:prevCondLst>
                <p:cond delay="0" evt="onPrev">
                  <p:tgtEl>
                    <p:sldTgt/>
                  </p:tgtEl>
                </p:cond>
              </p:prevCondLst>
              <p:nextCondLst>
                <p:cond delay="0" evt="onNext">
                  <p:tgtEl>
                    <p:sldTgt/>
                  </p:tgtEl>
                </p:cond>
              </p:nextCondLst>
            </p:seq>
          </p:childTnLst>
        </p:cTn>
      </p:par>
    </p:tnLst>
  </p:timing>
</p:sld>
</file>

<file path=ppt/slides/slide1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44" name="Picture 2" descr=""/>
          <p:cNvPicPr/>
          <p:nvPr/>
        </p:nvPicPr>
        <p:blipFill>
          <a:blip r:embed="rId1"/>
          <a:stretch/>
        </p:blipFill>
        <p:spPr>
          <a:xfrm>
            <a:off x="0" y="0"/>
            <a:ext cx="10293840" cy="6856920"/>
          </a:xfrm>
          <a:prstGeom prst="rect">
            <a:avLst/>
          </a:prstGeom>
          <a:ln>
            <a:noFill/>
          </a:ln>
        </p:spPr>
      </p:pic>
    </p:spTree>
  </p:cSld>
  <p:timing>
    <p:tnLst>
      <p:par>
        <p:cTn id="33" dur="indefinite" restart="never" nodeType="tmRoot">
          <p:childTnLst>
            <p:seq>
              <p:cTn id="34" nodeType="mainSeq"/>
              <p:prevCondLst>
                <p:cond delay="0" evt="onPrev">
                  <p:tgtEl>
                    <p:sldTgt/>
                  </p:tgtEl>
                </p:cond>
              </p:prevCondLst>
              <p:nextCondLst>
                <p:cond delay="0" evt="onNext">
                  <p:tgtEl>
                    <p:sldTgt/>
                  </p:tgtEl>
                </p:cond>
              </p:nextCondLst>
            </p:seq>
          </p:childTnLst>
        </p:cTn>
      </p:par>
    </p:tnLst>
  </p:timing>
</p:sld>
</file>

<file path=ppt/slides/slide1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45" name="CustomShape 1"/>
          <p:cNvSpPr/>
          <p:nvPr/>
        </p:nvSpPr>
        <p:spPr>
          <a:xfrm>
            <a:off x="1259640" y="332640"/>
            <a:ext cx="7497000" cy="1141920"/>
          </a:xfrm>
          <a:prstGeom prst="rect">
            <a:avLst/>
          </a:prstGeom>
          <a:noFill/>
          <a:ln>
            <a:noFill/>
          </a:ln>
        </p:spPr>
        <p:style>
          <a:lnRef idx="0"/>
          <a:fillRef idx="0"/>
          <a:effectRef idx="0"/>
          <a:fontRef idx="minor"/>
        </p:style>
        <p:txBody>
          <a:bodyPr lIns="90000" rIns="90000" tIns="45000" bIns="45000" anchor="ctr"/>
          <a:p>
            <a:pPr algn="ctr">
              <a:lnSpc>
                <a:spcPct val="100000"/>
              </a:lnSpc>
            </a:pPr>
            <a:r>
              <a:rPr lang="es-ES" sz="6000" strike="noStrike">
                <a:solidFill>
                  <a:srgbClr val="572314"/>
                </a:solidFill>
                <a:latin typeface="Gill Sans MT"/>
                <a:ea typeface="DejaVu Sans"/>
              </a:rPr>
              <a:t>¡Fin de la partida!</a:t>
            </a:r>
            <a:endParaRPr/>
          </a:p>
        </p:txBody>
      </p:sp>
      <p:pic>
        <p:nvPicPr>
          <p:cNvPr id="146" name="Picture 2" descr=""/>
          <p:cNvPicPr/>
          <p:nvPr/>
        </p:nvPicPr>
        <p:blipFill>
          <a:blip r:embed="rId1"/>
          <a:stretch/>
        </p:blipFill>
        <p:spPr>
          <a:xfrm>
            <a:off x="2627640" y="1700640"/>
            <a:ext cx="4885560" cy="4774680"/>
          </a:xfrm>
          <a:prstGeom prst="rect">
            <a:avLst/>
          </a:prstGeom>
          <a:ln>
            <a:noFill/>
          </a:ln>
        </p:spPr>
      </p:pic>
    </p:spTree>
  </p:cSld>
  <p:timing>
    <p:tnLst>
      <p:par>
        <p:cTn id="35" dur="indefinite" restart="never" nodeType="tmRoot">
          <p:childTnLst>
            <p:seq>
              <p:cTn id="36" nodeType="mainSeq"/>
              <p:prevCondLst>
                <p:cond delay="0" evt="onPrev">
                  <p:tgtEl>
                    <p:sldTgt/>
                  </p:tgtEl>
                </p:cond>
              </p:prevCondLst>
              <p:nextCondLst>
                <p:cond delay="0" evt="onNext">
                  <p:tgtEl>
                    <p:sldTgt/>
                  </p:tgtEl>
                </p:cond>
              </p:nextCondLst>
            </p:seq>
          </p:childTnLst>
        </p:cTn>
      </p:par>
    </p:tnLst>
  </p:timing>
</p:sld>
</file>

<file path=ppt/slides/slide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31" name="CustomShape 1"/>
          <p:cNvSpPr/>
          <p:nvPr/>
        </p:nvSpPr>
        <p:spPr>
          <a:xfrm>
            <a:off x="971640" y="188640"/>
            <a:ext cx="7961040" cy="862920"/>
          </a:xfrm>
          <a:prstGeom prst="rect">
            <a:avLst/>
          </a:prstGeom>
          <a:noFill/>
          <a:ln>
            <a:noFill/>
          </a:ln>
        </p:spPr>
        <p:style>
          <a:lnRef idx="0"/>
          <a:fillRef idx="0"/>
          <a:effectRef idx="0"/>
          <a:fontRef idx="minor"/>
        </p:style>
        <p:txBody>
          <a:bodyPr lIns="90000" rIns="90000" tIns="45000" bIns="45000" anchor="ctr"/>
          <a:p>
            <a:pPr algn="ctr">
              <a:lnSpc>
                <a:spcPct val="100000"/>
              </a:lnSpc>
            </a:pPr>
            <a:r>
              <a:rPr b="1" lang="es-ES" sz="4300" strike="noStrike">
                <a:solidFill>
                  <a:srgbClr val="572314"/>
                </a:solidFill>
                <a:latin typeface="Gill Sans MT"/>
                <a:ea typeface="DejaVu Sans"/>
              </a:rPr>
              <a:t>PERSONAJES DISPONIBLES</a:t>
            </a:r>
            <a:endParaRPr/>
          </a:p>
        </p:txBody>
      </p:sp>
      <p:graphicFrame>
        <p:nvGraphicFramePr>
          <p:cNvPr id="132" name="Table 2"/>
          <p:cNvGraphicFramePr/>
          <p:nvPr/>
        </p:nvGraphicFramePr>
        <p:xfrm>
          <a:off x="179640" y="1296000"/>
          <a:ext cx="8820000" cy="5471280"/>
        </p:xfrm>
        <a:graphic>
          <a:graphicData uri="http://schemas.openxmlformats.org/drawingml/2006/table">
            <a:tbl>
              <a:tblPr/>
              <a:tblGrid>
                <a:gridCol w="2510640"/>
                <a:gridCol w="6309720"/>
              </a:tblGrid>
              <a:tr h="414720">
                <a:tc>
                  <a:txBody>
                    <a:bodyPr/>
                    <a:p>
                      <a:pPr algn="ctr">
                        <a:lnSpc>
                          <a:spcPct val="115000"/>
                        </a:lnSpc>
                      </a:pPr>
                      <a:r>
                        <a:rPr b="1" lang="es-ES" sz="2400" strike="noStrike">
                          <a:latin typeface="Calibri"/>
                          <a:ea typeface="Droid Sans Fallback"/>
                        </a:rPr>
                        <a:t>NOMBRE</a:t>
                      </a:r>
                      <a:endParaRPr/>
                    </a:p>
                  </a:txBody>
                  <a:tcPr/>
                </a:tc>
                <a:tc>
                  <a:txBody>
                    <a:bodyPr/>
                    <a:p>
                      <a:pPr algn="ctr">
                        <a:lnSpc>
                          <a:spcPct val="115000"/>
                        </a:lnSpc>
                      </a:pPr>
                      <a:r>
                        <a:rPr b="1" lang="es-ES" sz="2400" strike="noStrike">
                          <a:latin typeface="Calibri"/>
                          <a:ea typeface="Droid Sans Fallback"/>
                        </a:rPr>
                        <a:t>CONCEPTO</a:t>
                      </a:r>
                      <a:endParaRPr/>
                    </a:p>
                  </a:txBody>
                  <a:tcPr/>
                </a:tc>
              </a:tr>
              <a:tr h="722520">
                <a:tc>
                  <a:txBody>
                    <a:bodyPr/>
                    <a:p>
                      <a:pPr>
                        <a:lnSpc>
                          <a:spcPct val="115000"/>
                        </a:lnSpc>
                      </a:pPr>
                      <a:r>
                        <a:rPr b="1" lang="es-ES" sz="2400" strike="noStrike">
                          <a:latin typeface="Calibri"/>
                          <a:ea typeface="Droid Sans Fallback"/>
                        </a:rPr>
                        <a:t>Julia Cruz de Mendoza</a:t>
                      </a:r>
                      <a:endParaRPr/>
                    </a:p>
                  </a:txBody>
                  <a:tcPr/>
                </a:tc>
                <a:tc>
                  <a:txBody>
                    <a:bodyPr/>
                    <a:p>
                      <a:pPr>
                        <a:lnSpc>
                          <a:spcPct val="115000"/>
                        </a:lnSpc>
                      </a:pPr>
                      <a:r>
                        <a:rPr lang="es-ES" sz="2400" strike="noStrike">
                          <a:latin typeface="Calibri"/>
                          <a:ea typeface="Droid Sans Fallback"/>
                        </a:rPr>
                        <a:t>Baronesa viuda de Arnedo, 42 años.</a:t>
                      </a:r>
                      <a:endParaRPr/>
                    </a:p>
                  </a:txBody>
                  <a:tcPr/>
                </a:tc>
              </a:tr>
              <a:tr h="387360">
                <a:tc>
                  <a:txBody>
                    <a:bodyPr/>
                    <a:p>
                      <a:pPr>
                        <a:lnSpc>
                          <a:spcPct val="115000"/>
                        </a:lnSpc>
                      </a:pPr>
                      <a:r>
                        <a:rPr b="1" lang="es-ES" sz="2400" strike="noStrike">
                          <a:latin typeface="Calibri"/>
                          <a:ea typeface="Droid Sans Fallback"/>
                        </a:rPr>
                        <a:t>Daniel ben Josué</a:t>
                      </a:r>
                      <a:endParaRPr/>
                    </a:p>
                  </a:txBody>
                  <a:tcPr/>
                </a:tc>
                <a:tc>
                  <a:txBody>
                    <a:bodyPr/>
                    <a:p>
                      <a:pPr>
                        <a:lnSpc>
                          <a:spcPct val="115000"/>
                        </a:lnSpc>
                      </a:pPr>
                      <a:r>
                        <a:rPr lang="es-ES" sz="2400" strike="noStrike">
                          <a:latin typeface="Calibri"/>
                          <a:ea typeface="Droid Sans Fallback"/>
                        </a:rPr>
                        <a:t>Médico judío y secretario de la baronesa, 45 años.</a:t>
                      </a:r>
                      <a:endParaRPr/>
                    </a:p>
                  </a:txBody>
                  <a:tcPr/>
                </a:tc>
              </a:tr>
              <a:tr h="722520">
                <a:tc>
                  <a:txBody>
                    <a:bodyPr/>
                    <a:p>
                      <a:pPr>
                        <a:lnSpc>
                          <a:spcPct val="115000"/>
                        </a:lnSpc>
                      </a:pPr>
                      <a:r>
                        <a:rPr b="1" lang="es-ES" sz="2400" strike="noStrike">
                          <a:latin typeface="Calibri"/>
                          <a:ea typeface="Droid Sans Fallback"/>
                        </a:rPr>
                        <a:t>Isabel Rodríguez, "la Chata"</a:t>
                      </a:r>
                      <a:endParaRPr/>
                    </a:p>
                  </a:txBody>
                  <a:tcPr/>
                </a:tc>
                <a:tc>
                  <a:txBody>
                    <a:bodyPr/>
                    <a:p>
                      <a:pPr>
                        <a:lnSpc>
                          <a:spcPct val="115000"/>
                        </a:lnSpc>
                      </a:pPr>
                      <a:r>
                        <a:rPr lang="es-ES" sz="2400" strike="noStrike">
                          <a:latin typeface="Calibri"/>
                          <a:ea typeface="Droid Sans Fallback"/>
                        </a:rPr>
                        <a:t>Criada personal de la baronesa, hija de campesinos del feudo (26 años).</a:t>
                      </a:r>
                      <a:endParaRPr/>
                    </a:p>
                  </a:txBody>
                  <a:tcPr/>
                </a:tc>
              </a:tr>
              <a:tr h="722520">
                <a:tc>
                  <a:txBody>
                    <a:bodyPr/>
                    <a:p>
                      <a:pPr>
                        <a:lnSpc>
                          <a:spcPct val="115000"/>
                        </a:lnSpc>
                      </a:pPr>
                      <a:r>
                        <a:rPr b="1" lang="es-ES" sz="2400" strike="noStrike">
                          <a:latin typeface="Calibri"/>
                          <a:ea typeface="Droid Sans Fallback"/>
                        </a:rPr>
                        <a:t>Sancho Cruz de Mendoza</a:t>
                      </a:r>
                      <a:endParaRPr/>
                    </a:p>
                  </a:txBody>
                  <a:tcPr/>
                </a:tc>
                <a:tc>
                  <a:txBody>
                    <a:bodyPr/>
                    <a:p>
                      <a:pPr>
                        <a:lnSpc>
                          <a:spcPct val="115000"/>
                        </a:lnSpc>
                      </a:pPr>
                      <a:r>
                        <a:rPr lang="es-ES" sz="2400" strike="noStrike">
                          <a:latin typeface="Calibri"/>
                          <a:ea typeface="Droid Sans Fallback"/>
                        </a:rPr>
                        <a:t>Nuevo barón de Arnedo, orgulloso guerrero castellano (22 años).</a:t>
                      </a:r>
                      <a:endParaRPr/>
                    </a:p>
                  </a:txBody>
                  <a:tcPr/>
                </a:tc>
              </a:tr>
              <a:tr h="1057680">
                <a:tc>
                  <a:txBody>
                    <a:bodyPr/>
                    <a:p>
                      <a:pPr>
                        <a:lnSpc>
                          <a:spcPct val="115000"/>
                        </a:lnSpc>
                      </a:pPr>
                      <a:r>
                        <a:rPr b="1" lang="es-ES" sz="2400" strike="noStrike">
                          <a:latin typeface="Calibri"/>
                          <a:ea typeface="Droid Sans Fallback"/>
                        </a:rPr>
                        <a:t>Zulema Gutiérrez de Córdoba</a:t>
                      </a:r>
                      <a:endParaRPr/>
                    </a:p>
                  </a:txBody>
                  <a:tcPr/>
                </a:tc>
                <a:tc>
                  <a:txBody>
                    <a:bodyPr/>
                    <a:p>
                      <a:pPr>
                        <a:lnSpc>
                          <a:spcPct val="115000"/>
                        </a:lnSpc>
                      </a:pPr>
                      <a:r>
                        <a:rPr lang="es-ES" sz="2400" strike="noStrike">
                          <a:latin typeface="Calibri"/>
                          <a:ea typeface="Droid Sans Fallback"/>
                        </a:rPr>
                        <a:t>Dama de compañía de la baronesa, enviada a Castilla para educarse por su rica familia mozárabe, amiga de los Mendoza (20 años).</a:t>
                      </a:r>
                      <a:endParaRPr/>
                    </a:p>
                  </a:txBody>
                  <a:tcPr/>
                </a:tc>
              </a:tr>
              <a:tr h="722520">
                <a:tc>
                  <a:txBody>
                    <a:bodyPr/>
                    <a:p>
                      <a:pPr>
                        <a:lnSpc>
                          <a:spcPct val="115000"/>
                        </a:lnSpc>
                      </a:pPr>
                      <a:r>
                        <a:rPr b="1" lang="es-ES" sz="2400" strike="noStrike">
                          <a:latin typeface="Calibri"/>
                          <a:ea typeface="Droid Sans Fallback"/>
                        </a:rPr>
                        <a:t>Roque Hernando, "el Tuerto"</a:t>
                      </a:r>
                      <a:endParaRPr/>
                    </a:p>
                  </a:txBody>
                  <a:tcPr/>
                </a:tc>
                <a:tc>
                  <a:txBody>
                    <a:bodyPr/>
                    <a:p>
                      <a:pPr>
                        <a:lnSpc>
                          <a:spcPct val="115000"/>
                        </a:lnSpc>
                      </a:pPr>
                      <a:r>
                        <a:rPr lang="es-ES" sz="2400" strike="noStrike">
                          <a:latin typeface="Calibri"/>
                          <a:ea typeface="Droid Sans Fallback"/>
                        </a:rPr>
                        <a:t>Soldado veterano y experto, al servicio de Sancho (37 años).</a:t>
                      </a:r>
                      <a:endParaRPr/>
                    </a:p>
                  </a:txBody>
                  <a:tcPr/>
                </a:tc>
              </a:tr>
              <a:tr h="721800">
                <a:tc>
                  <a:txBody>
                    <a:bodyPr/>
                    <a:p>
                      <a:pPr>
                        <a:lnSpc>
                          <a:spcPct val="115000"/>
                        </a:lnSpc>
                      </a:pPr>
                      <a:r>
                        <a:rPr b="1" lang="es-ES" sz="2400" strike="noStrike">
                          <a:latin typeface="Calibri"/>
                          <a:ea typeface="Droid Sans Fallback"/>
                        </a:rPr>
                        <a:t>Martinillo el de los Juanes</a:t>
                      </a:r>
                      <a:endParaRPr/>
                    </a:p>
                  </a:txBody>
                  <a:tcPr/>
                </a:tc>
                <a:tc>
                  <a:txBody>
                    <a:bodyPr/>
                    <a:p>
                      <a:pPr>
                        <a:lnSpc>
                          <a:spcPct val="115000"/>
                        </a:lnSpc>
                      </a:pPr>
                      <a:r>
                        <a:rPr lang="es-ES" sz="2400" strike="noStrike">
                          <a:latin typeface="Calibri"/>
                          <a:ea typeface="Droid Sans Fallback"/>
                        </a:rPr>
                        <a:t>Joven montero del barón Sancho (15 años).</a:t>
                      </a:r>
                      <a:endParaRPr/>
                    </a:p>
                  </a:txBody>
                  <a:tcPr/>
                </a:tc>
              </a:tr>
            </a:tbl>
          </a:graphicData>
        </a:graphic>
      </p:graphicFrame>
    </p:spTree>
  </p:cSld>
  <p:timing>
    <p:tnLst>
      <p:par>
        <p:cTn id="3" dur="indefinite" restart="never" nodeType="tmRoot">
          <p:childTnLst>
            <p:seq>
              <p:cTn id="4" nodeType="mainSeq">
                <p:childTnLst>
                  <p:par>
                    <p:cTn id="5" fill="freeze">
                      <p:stCondLst>
                        <p:cond delay="indefinite"/>
                      </p:stCondLst>
                      <p:childTnLst>
                        <p:par>
                          <p:cTn id="6" fill="freeze">
                            <p:stCondLst>
                              <p:cond delay="0"/>
                            </p:stCondLst>
                            <p:childTnLst>
                              <p:par>
                                <p:cTn id="7" nodeType="clickEffect" fill="hold" presetClass="entr" presetID="37">
                                  <p:stCondLst>
                                    <p:cond delay="0"/>
                                  </p:stCondLst>
                                  <p:childTnLst>
                                    <p:set>
                                      <p:cBhvr>
                                        <p:cTn id="8" dur="1" fill="hold">
                                          <p:stCondLst>
                                            <p:cond delay="0"/>
                                          </p:stCondLst>
                                        </p:cTn>
                                        <p:tgtEl>
                                          <p:spTgt spid="132"/>
                                        </p:tgtEl>
                                        <p:attrNameLst>
                                          <p:attrName>style.visibility</p:attrName>
                                        </p:attrNameLst>
                                      </p:cBhvr>
                                      <p:to>
                                        <p:strVal val="visible"/>
                                      </p:to>
                                    </p:set>
                                    <p:animEffect filter="fade" transition="in">
                                      <p:cBhvr additive="repl">
                                        <p:cTn id="9" dur="1000"/>
                                        <p:tgtEl>
                                          <p:spTgt spid="132"/>
                                        </p:tgtEl>
                                      </p:cBhvr>
                                    </p:animEffect>
                                    <p:anim calcmode="lin" valueType="num">
                                      <p:cBhvr additive="repl">
                                        <p:cTn id="10" dur="1000" fill="hold"/>
                                        <p:tgtEl>
                                          <p:spTgt spid="132"/>
                                        </p:tgtEl>
                                        <p:attrNameLst>
                                          <p:attrName>ppt_x</p:attrName>
                                        </p:attrNameLst>
                                      </p:cBhvr>
                                      <p:tavLst>
                                        <p:tav tm="0">
                                          <p:val>
                                            <p:strVal val="#ppt_x"/>
                                          </p:val>
                                        </p:tav>
                                        <p:tav tm="100000">
                                          <p:val>
                                            <p:strVal val="#ppt_x"/>
                                          </p:val>
                                        </p:tav>
                                      </p:tavLst>
                                    </p:anim>
                                    <p:anim calcmode="lin" valueType="num">
                                      <p:cBhvr additive="repl">
                                        <p:cTn id="11" dur="900" fill="hold"/>
                                        <p:tgtEl>
                                          <p:spTgt spid="132"/>
                                        </p:tgtEl>
                                        <p:attrNameLst>
                                          <p:attrName>ppt_y</p:attrName>
                                        </p:attrNameLst>
                                      </p:cBhvr>
                                      <p:tavLst>
                                        <p:tav tm="0">
                                          <p:val>
                                            <p:strVal val="#ppt_y+1"/>
                                          </p:val>
                                        </p:tav>
                                        <p:tav tm="100000">
                                          <p:val>
                                            <p:strVal val="#ppt_y-.03"/>
                                          </p:val>
                                        </p:tav>
                                      </p:tavLst>
                                    </p:anim>
                                    <p:anim calcmode="lin" valueType="num">
                                      <p:cBhvr additive="repl">
                                        <p:cTn id="12" dur="100" fill="hold">
                                          <p:stCondLst>
                                            <p:cond delay="900"/>
                                          </p:stCondLst>
                                        </p:cTn>
                                        <p:tgtEl>
                                          <p:spTgt spid="132"/>
                                        </p:tgtEl>
                                        <p:attrNameLst>
                                          <p:attrName>ppt_y</p:attrName>
                                        </p:attrNameLst>
                                      </p:cBhvr>
                                      <p:tavLst>
                                        <p:tav tm="0">
                                          <p:val>
                                            <p:strVal val="#ppt_y-.03"/>
                                          </p:val>
                                        </p:tav>
                                        <p:tav tm="100000">
                                          <p:val>
                                            <p:strVal val="#ppt_y"/>
                                          </p:val>
                                        </p:tav>
                                      </p:tavLst>
                                    </p:anim>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33" name="CustomShape 1"/>
          <p:cNvSpPr/>
          <p:nvPr/>
        </p:nvSpPr>
        <p:spPr>
          <a:xfrm>
            <a:off x="971640" y="188640"/>
            <a:ext cx="7817040" cy="1006920"/>
          </a:xfrm>
          <a:prstGeom prst="rect">
            <a:avLst/>
          </a:prstGeom>
          <a:noFill/>
          <a:ln>
            <a:noFill/>
          </a:ln>
        </p:spPr>
        <p:style>
          <a:lnRef idx="0"/>
          <a:fillRef idx="0"/>
          <a:effectRef idx="0"/>
          <a:fontRef idx="minor"/>
        </p:style>
        <p:txBody>
          <a:bodyPr lIns="90000" rIns="90000" tIns="45000" bIns="45000" anchor="ctr"/>
          <a:p>
            <a:pPr algn="ctr">
              <a:lnSpc>
                <a:spcPct val="100000"/>
              </a:lnSpc>
            </a:pPr>
            <a:r>
              <a:rPr b="1" lang="es-ES" sz="4300" strike="noStrike">
                <a:solidFill>
                  <a:srgbClr val="572314"/>
                </a:solidFill>
                <a:latin typeface="Gill Sans MT"/>
                <a:ea typeface="DejaVu Sans"/>
              </a:rPr>
              <a:t>RELACIONES ENTRE LOS PERSONAJES</a:t>
            </a:r>
            <a:endParaRPr/>
          </a:p>
        </p:txBody>
      </p:sp>
      <p:sp>
        <p:nvSpPr>
          <p:cNvPr id="134" name="CustomShape 2"/>
          <p:cNvSpPr/>
          <p:nvPr/>
        </p:nvSpPr>
        <p:spPr>
          <a:xfrm>
            <a:off x="179640" y="1355760"/>
            <a:ext cx="8784000" cy="5578560"/>
          </a:xfrm>
          <a:prstGeom prst="rect">
            <a:avLst/>
          </a:prstGeom>
          <a:noFill/>
          <a:ln>
            <a:noFill/>
          </a:ln>
        </p:spPr>
        <p:style>
          <a:lnRef idx="0"/>
          <a:fillRef idx="0"/>
          <a:effectRef idx="0"/>
          <a:fontRef idx="minor"/>
        </p:style>
        <p:txBody>
          <a:bodyPr lIns="90000" rIns="90000" tIns="45000" bIns="45000"/>
          <a:p>
            <a:pPr>
              <a:lnSpc>
                <a:spcPct val="100000"/>
              </a:lnSpc>
            </a:pPr>
            <a:r>
              <a:rPr b="1" i="1" lang="es-ES" sz="2000" strike="noStrike">
                <a:solidFill>
                  <a:srgbClr val="000000"/>
                </a:solidFill>
                <a:latin typeface="Gill Sans MT"/>
                <a:ea typeface="DejaVu Sans"/>
              </a:rPr>
              <a:t>Año 1030, condado de Castilla.</a:t>
            </a:r>
            <a:endParaRPr/>
          </a:p>
          <a:p>
            <a:pPr>
              <a:lnSpc>
                <a:spcPct val="100000"/>
              </a:lnSpc>
            </a:pPr>
            <a:r>
              <a:rPr i="1" lang="es-ES" sz="1700" strike="noStrike">
                <a:solidFill>
                  <a:srgbClr val="000000"/>
                </a:solidFill>
                <a:latin typeface="Gill Sans MT"/>
                <a:ea typeface="DejaVu Sans"/>
              </a:rPr>
              <a:t>Los Cruz de Mendoza siempre han sido una noble y respetada familia de Arnedo, localidad riojana en la que poseen un pequeño feudo. Recientemente, el viejo barón ha fallecido al caer de su caballo mientras cazaba. La baronesa viuda, una mujer muy religiosa, ha pensado que la familia ha sido castigada por Dios debido a sus pecados, y quiere peregrinar hasta Santiago de Compostela para que estos le sean perdonados y la prosperidad sonría a su único hijo y heredero, Sancho.  Sin embargo, el nuevo barón no ha querido que su madre haga el viaje hasta Santiago con el único auxilio de su fiel dama de compañía, Zulema, y su criada de confianza, Isabel, y ha decidido escoltar a su madre él mismo llevando también al médico judío Daniel ben Josué, al viejo y experimentado soldado Roque "el Tuerto" y al jovencísimo pero inteligente Martinillo el montero. En privado, Sancho reconoce que él también desea llegar a Santiago de Compostela para rezar por el alma de su difunto padre (el cual, todo sea dicho, no era muy buena persona, y trataba bastante mal a los campesinos del feudo).</a:t>
            </a:r>
            <a:endParaRPr/>
          </a:p>
          <a:p>
            <a:pPr>
              <a:lnSpc>
                <a:spcPct val="100000"/>
              </a:lnSpc>
            </a:pPr>
            <a:r>
              <a:rPr i="1" lang="es-ES" sz="1700" strike="noStrike">
                <a:solidFill>
                  <a:srgbClr val="000000"/>
                </a:solidFill>
                <a:latin typeface="Gill Sans MT"/>
                <a:ea typeface="DejaVu Sans"/>
              </a:rPr>
              <a:t>El grupo lleva ya varios días de camino y está cerca de los Montes de Oca. Es por la tarde y entran juntos en el pueblo de Belorado. Al día siguiente les espera una dura caminata hasta alcanzar la aldea de Agés, en donde según cuentan una vez se apareció la Virgen.</a:t>
            </a:r>
            <a:endParaRPr/>
          </a:p>
          <a:p>
            <a:pPr>
              <a:lnSpc>
                <a:spcPct val="100000"/>
              </a:lnSpc>
            </a:pPr>
            <a:endParaRPr/>
          </a:p>
        </p:txBody>
      </p:sp>
    </p:spTree>
  </p:cSld>
  <p:timing>
    <p:tnLst>
      <p:par>
        <p:cTn id="13" dur="indefinite" restart="never" nodeType="tmRoot">
          <p:childTnLst>
            <p:seq>
              <p:cTn id="14" nodeType="mainSeq"/>
              <p:prevCondLst>
                <p:cond delay="0" evt="onPrev">
                  <p:tgtEl>
                    <p:sldTgt/>
                  </p:tgtEl>
                </p:cond>
              </p:prevCondLst>
              <p:nextCondLst>
                <p:cond delay="0" evt="onNext">
                  <p:tgtEl>
                    <p:sldTgt/>
                  </p:tgtEl>
                </p:cond>
              </p:nextCondLst>
            </p:seq>
          </p:childTnLst>
        </p:cTn>
      </p:par>
    </p:tnLst>
  </p:timing>
</p:sld>
</file>

<file path=ppt/slides/slide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35" name="CustomShape 1"/>
          <p:cNvSpPr/>
          <p:nvPr/>
        </p:nvSpPr>
        <p:spPr>
          <a:xfrm>
            <a:off x="1259640" y="188640"/>
            <a:ext cx="7673040" cy="6407640"/>
          </a:xfrm>
          <a:prstGeom prst="rect">
            <a:avLst/>
          </a:prstGeom>
          <a:noFill/>
          <a:ln>
            <a:noFill/>
          </a:ln>
        </p:spPr>
        <p:style>
          <a:lnRef idx="0"/>
          <a:fillRef idx="0"/>
          <a:effectRef idx="0"/>
          <a:fontRef idx="minor"/>
        </p:style>
        <p:txBody>
          <a:bodyPr lIns="90000" rIns="90000" tIns="45000" bIns="45000" anchor="ctr"/>
          <a:p>
            <a:r>
              <a:rPr b="1" lang="es-ES" sz="4100" strike="noStrike" u="sng">
                <a:solidFill>
                  <a:srgbClr val="572314"/>
                </a:solidFill>
                <a:latin typeface="Gill Sans MT"/>
                <a:ea typeface="DejaVu Sans"/>
              </a:rPr>
              <a:t>PRIMERA SESIÓN</a:t>
            </a:r>
            <a:endParaRPr/>
          </a:p>
          <a:p>
            <a:pPr>
              <a:lnSpc>
                <a:spcPct val="100000"/>
              </a:lnSpc>
              <a:buFont typeface="Liberation Serif"/>
              <a:buAutoNum type="arabicPeriod"/>
            </a:pPr>
            <a:r>
              <a:rPr b="1" lang="es-ES" sz="4100" strike="noStrike">
                <a:solidFill>
                  <a:srgbClr val="572314"/>
                </a:solidFill>
                <a:latin typeface="Gill Sans MT"/>
                <a:ea typeface="DejaVu Sans"/>
              </a:rPr>
              <a:t>Escoger</a:t>
            </a:r>
            <a:r>
              <a:rPr lang="es-ES" sz="4100" strike="noStrike">
                <a:solidFill>
                  <a:srgbClr val="572314"/>
                </a:solidFill>
                <a:latin typeface="Gill Sans MT"/>
                <a:ea typeface="DejaVu Sans"/>
              </a:rPr>
              <a:t> a los personajes</a:t>
            </a:r>
            <a:endParaRPr/>
          </a:p>
          <a:p>
            <a:pPr>
              <a:lnSpc>
                <a:spcPct val="100000"/>
              </a:lnSpc>
              <a:buFont typeface="Liberation Serif"/>
              <a:buAutoNum type="arabicPeriod"/>
            </a:pPr>
            <a:r>
              <a:rPr b="1" lang="es-ES" sz="4100" strike="noStrike">
                <a:solidFill>
                  <a:srgbClr val="572314"/>
                </a:solidFill>
                <a:latin typeface="Gill Sans MT"/>
                <a:ea typeface="DejaVu Sans"/>
              </a:rPr>
              <a:t>Realizar las fichas</a:t>
            </a:r>
            <a:r>
              <a:rPr lang="es-ES" sz="4100" strike="noStrike">
                <a:solidFill>
                  <a:srgbClr val="572314"/>
                </a:solidFill>
                <a:latin typeface="Gill Sans MT"/>
                <a:ea typeface="DejaVu Sans"/>
              </a:rPr>
              <a:t> de los personajes completas</a:t>
            </a:r>
            <a:endParaRPr/>
          </a:p>
          <a:p>
            <a:pPr>
              <a:lnSpc>
                <a:spcPct val="100000"/>
              </a:lnSpc>
              <a:buFont typeface="Liberation Serif"/>
              <a:buAutoNum type="arabicPeriod"/>
            </a:pPr>
            <a:r>
              <a:rPr b="1" lang="es-ES" sz="4100" strike="noStrike">
                <a:solidFill>
                  <a:srgbClr val="572314"/>
                </a:solidFill>
                <a:latin typeface="Gill Sans MT"/>
                <a:ea typeface="DejaVu Sans"/>
              </a:rPr>
              <a:t>Evaluación de las fichas de </a:t>
            </a:r>
            <a:r>
              <a:rPr b="1" lang="es-ES" sz="4100" strike="noStrike">
                <a:solidFill>
                  <a:srgbClr val="572314"/>
                </a:solidFill>
                <a:latin typeface="Gill Sans MT"/>
                <a:ea typeface="DejaVu Sans"/>
              </a:rPr>
              <a:t>	</a:t>
            </a:r>
            <a:r>
              <a:rPr b="1" lang="es-ES" sz="4100" strike="noStrike">
                <a:solidFill>
                  <a:srgbClr val="572314"/>
                </a:solidFill>
                <a:latin typeface="Gill Sans MT"/>
                <a:ea typeface="DejaVu Sans"/>
              </a:rPr>
              <a:t>personaje</a:t>
            </a:r>
            <a:r>
              <a:rPr lang="es-ES" sz="4100" strike="noStrike">
                <a:solidFill>
                  <a:srgbClr val="572314"/>
                </a:solidFill>
                <a:latin typeface="Gill Sans MT"/>
                <a:ea typeface="DejaVu Sans"/>
              </a:rPr>
              <a:t> por el profesor → ganancia / pérdida de puntos </a:t>
            </a:r>
            <a:r>
              <a:rPr lang="es-ES" sz="4100" strike="noStrike">
                <a:solidFill>
                  <a:srgbClr val="572314"/>
                </a:solidFill>
                <a:latin typeface="Gill Sans MT"/>
                <a:ea typeface="DejaVu Sans"/>
              </a:rPr>
              <a:t>	</a:t>
            </a:r>
            <a:r>
              <a:rPr lang="es-ES" sz="4100" strike="noStrike">
                <a:solidFill>
                  <a:srgbClr val="572314"/>
                </a:solidFill>
                <a:latin typeface="Gill Sans MT"/>
                <a:ea typeface="DejaVu Sans"/>
              </a:rPr>
              <a:t>de Aprendizaje</a:t>
            </a:r>
            <a:endParaRPr/>
          </a:p>
          <a:p>
            <a:pPr>
              <a:lnSpc>
                <a:spcPct val="100000"/>
              </a:lnSpc>
              <a:buFont typeface="Liberation Serif"/>
              <a:buAutoNum type="arabicPeriod"/>
            </a:pPr>
            <a:r>
              <a:rPr b="1" lang="es-ES" sz="4100" strike="noStrike">
                <a:solidFill>
                  <a:srgbClr val="572314"/>
                </a:solidFill>
                <a:latin typeface="Gill Sans MT"/>
                <a:ea typeface="DejaVu Sans"/>
              </a:rPr>
              <a:t>TAREA</a:t>
            </a:r>
            <a:r>
              <a:rPr lang="es-ES" sz="4100" strike="noStrike">
                <a:solidFill>
                  <a:srgbClr val="572314"/>
                </a:solidFill>
                <a:latin typeface="Gill Sans MT"/>
                <a:ea typeface="DejaVu Sans"/>
              </a:rPr>
              <a:t>: Apariencia del PJ.</a:t>
            </a:r>
            <a:endParaRPr/>
          </a:p>
        </p:txBody>
      </p:sp>
    </p:spTree>
  </p:cSld>
  <p:timing>
    <p:tnLst>
      <p:par>
        <p:cTn id="15" dur="indefinite" restart="never" nodeType="tmRoot">
          <p:childTnLst>
            <p:seq>
              <p:cTn id="16" nodeType="mainSeq"/>
              <p:prevCondLst>
                <p:cond delay="0" evt="onPrev">
                  <p:tgtEl>
                    <p:sldTgt/>
                  </p:tgtEl>
                </p:cond>
              </p:prevCondLst>
              <p:nextCondLst>
                <p:cond delay="0" evt="onNext">
                  <p:tgtEl>
                    <p:sldTgt/>
                  </p:tgtEl>
                </p:cond>
              </p:nextCondLst>
            </p:seq>
          </p:childTnLst>
        </p:cTn>
      </p:par>
    </p:tnLst>
  </p:timing>
</p:sld>
</file>

<file path=ppt/slides/slide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36" name="Picture 2" descr=""/>
          <p:cNvPicPr/>
          <p:nvPr/>
        </p:nvPicPr>
        <p:blipFill>
          <a:blip r:embed="rId1"/>
          <a:stretch/>
        </p:blipFill>
        <p:spPr>
          <a:xfrm>
            <a:off x="-36360" y="0"/>
            <a:ext cx="11657520" cy="6856920"/>
          </a:xfrm>
          <a:prstGeom prst="rect">
            <a:avLst/>
          </a:prstGeom>
          <a:ln>
            <a:noFill/>
          </a:ln>
        </p:spPr>
      </p:pic>
    </p:spTree>
  </p:cSld>
  <p:timing>
    <p:tnLst>
      <p:par>
        <p:cTn id="17" dur="indefinite" restart="never" nodeType="tmRoot">
          <p:childTnLst>
            <p:seq>
              <p:cTn id="18" nodeType="mainSeq"/>
              <p:prevCondLst>
                <p:cond delay="0" evt="onPrev">
                  <p:tgtEl>
                    <p:sldTgt/>
                  </p:tgtEl>
                </p:cond>
              </p:prevCondLst>
              <p:nextCondLst>
                <p:cond delay="0" evt="onNext">
                  <p:tgtEl>
                    <p:sldTgt/>
                  </p:tgtEl>
                </p:cond>
              </p:nextCondLst>
            </p:seq>
          </p:childTnLst>
        </p:cTn>
      </p:par>
    </p:tnLst>
  </p:timing>
</p:sld>
</file>

<file path=ppt/slides/slide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37" name="Picture 2" descr=""/>
          <p:cNvPicPr/>
          <p:nvPr/>
        </p:nvPicPr>
        <p:blipFill>
          <a:blip r:embed="rId1"/>
          <a:stretch/>
        </p:blipFill>
        <p:spPr>
          <a:xfrm>
            <a:off x="-465840" y="0"/>
            <a:ext cx="9645480" cy="6856920"/>
          </a:xfrm>
          <a:prstGeom prst="rect">
            <a:avLst/>
          </a:prstGeom>
          <a:ln>
            <a:noFill/>
          </a:ln>
        </p:spPr>
      </p:pic>
    </p:spTree>
  </p:cSld>
  <p:timing>
    <p:tnLst>
      <p:par>
        <p:cTn id="19" dur="indefinite" restart="never" nodeType="tmRoot">
          <p:childTnLst>
            <p:seq>
              <p:cTn id="20" nodeType="mainSeq"/>
              <p:prevCondLst>
                <p:cond delay="0" evt="onPrev">
                  <p:tgtEl>
                    <p:sldTgt/>
                  </p:tgtEl>
                </p:cond>
              </p:prevCondLst>
              <p:nextCondLst>
                <p:cond delay="0" evt="onNext">
                  <p:tgtEl>
                    <p:sldTgt/>
                  </p:tgtEl>
                </p:cond>
              </p:nextCondLst>
            </p:seq>
          </p:childTnLst>
        </p:cTn>
      </p:par>
    </p:tnLst>
  </p:timing>
</p:sld>
</file>

<file path=ppt/slides/slide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38" name="Picture 2" descr=""/>
          <p:cNvPicPr/>
          <p:nvPr/>
        </p:nvPicPr>
        <p:blipFill>
          <a:blip r:embed="rId1"/>
          <a:stretch/>
        </p:blipFill>
        <p:spPr>
          <a:xfrm>
            <a:off x="0" y="0"/>
            <a:ext cx="9395280" cy="7046280"/>
          </a:xfrm>
          <a:prstGeom prst="rect">
            <a:avLst/>
          </a:prstGeom>
          <a:ln>
            <a:noFill/>
          </a:ln>
        </p:spPr>
      </p:pic>
    </p:spTree>
  </p:cSld>
  <p:timing>
    <p:tnLst>
      <p:par>
        <p:cTn id="21" dur="indefinite" restart="never" nodeType="tmRoot">
          <p:childTnLst>
            <p:seq>
              <p:cTn id="22" nodeType="mainSeq"/>
              <p:prevCondLst>
                <p:cond delay="0" evt="onPrev">
                  <p:tgtEl>
                    <p:sldTgt/>
                  </p:tgtEl>
                </p:cond>
              </p:prevCondLst>
              <p:nextCondLst>
                <p:cond delay="0" evt="onNext">
                  <p:tgtEl>
                    <p:sldTgt/>
                  </p:tgtEl>
                </p:cond>
              </p:nextCondLst>
            </p:seq>
          </p:childTnLst>
        </p:cTn>
      </p:par>
    </p:tnLst>
  </p:timing>
</p:sld>
</file>

<file path=ppt/slides/slide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39" name="Picture 2" descr=""/>
          <p:cNvPicPr/>
          <p:nvPr/>
        </p:nvPicPr>
        <p:blipFill>
          <a:blip r:embed="rId1"/>
          <a:stretch/>
        </p:blipFill>
        <p:spPr>
          <a:xfrm>
            <a:off x="0" y="0"/>
            <a:ext cx="9142920" cy="6856920"/>
          </a:xfrm>
          <a:prstGeom prst="rect">
            <a:avLst/>
          </a:prstGeom>
          <a:ln>
            <a:noFill/>
          </a:ln>
        </p:spPr>
      </p:pic>
    </p:spTree>
  </p:cSld>
  <p:timing>
    <p:tnLst>
      <p:par>
        <p:cTn id="23" dur="indefinite" restart="never" nodeType="tmRoot">
          <p:childTnLst>
            <p:seq>
              <p:cTn id="24" nodeType="mainSeq"/>
              <p:prevCondLst>
                <p:cond delay="0" evt="onPrev">
                  <p:tgtEl>
                    <p:sldTgt/>
                  </p:tgtEl>
                </p:cond>
              </p:prevCondLst>
              <p:nextCondLst>
                <p:cond delay="0" evt="onNext">
                  <p:tgtEl>
                    <p:sldTgt/>
                  </p:tgtEl>
                </p:cond>
              </p:nextCondLst>
            </p:seq>
          </p:childTnLst>
        </p:cTn>
      </p:par>
    </p:tnLst>
  </p:timing>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40" name="Picture 4" descr=""/>
          <p:cNvPicPr/>
          <p:nvPr/>
        </p:nvPicPr>
        <p:blipFill>
          <a:blip r:embed="rId1"/>
          <a:stretch/>
        </p:blipFill>
        <p:spPr>
          <a:xfrm>
            <a:off x="-2219400" y="0"/>
            <a:ext cx="12191040" cy="6856920"/>
          </a:xfrm>
          <a:prstGeom prst="rect">
            <a:avLst/>
          </a:prstGeom>
          <a:ln>
            <a:noFill/>
          </a:ln>
        </p:spPr>
      </p:pic>
    </p:spTree>
  </p:cSld>
  <p:timing>
    <p:tnLst>
      <p:par>
        <p:cTn id="25" dur="indefinite" restart="never" nodeType="tmRoot">
          <p:childTnLst>
            <p:seq>
              <p:cTn id="26" nodeType="mainSeq"/>
              <p:prevCondLst>
                <p:cond delay="0" evt="onPrev">
                  <p:tgtEl>
                    <p:sldTgt/>
                  </p:tgtEl>
                </p:cond>
              </p:prevCondLst>
              <p:nextCondLst>
                <p:cond delay="0" evt="onNext">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