
<file path=[Content_Types].xml><?xml version="1.0" encoding="utf-8"?>
<Types xmlns="http://schemas.openxmlformats.org/package/2006/content-types">
  <Override PartName="/_rels/.rels" ContentType="application/vnd.openxmlformats-package.relationships+xml"/>
  <Override PartName="/ppt/_rels/presentation.xml.rels" ContentType="application/vnd.openxmlformats-package.relationships+xml"/>
  <Override PartName="/ppt/slides/_rels/slide24.xml.rels" ContentType="application/vnd.openxmlformats-package.relationships+xml"/>
  <Override PartName="/ppt/slides/_rels/slide23.xml.rels" ContentType="application/vnd.openxmlformats-package.relationships+xml"/>
  <Override PartName="/ppt/slides/_rels/slide21.xml.rels" ContentType="application/vnd.openxmlformats-package.relationships+xml"/>
  <Override PartName="/ppt/slides/_rels/slide19.xml.rels" ContentType="application/vnd.openxmlformats-package.relationships+xml"/>
  <Override PartName="/ppt/slides/_rels/slide18.xml.rels" ContentType="application/vnd.openxmlformats-package.relationships+xml"/>
  <Override PartName="/ppt/slides/_rels/slide14.xml.rels" ContentType="application/vnd.openxmlformats-package.relationships+xml"/>
  <Override PartName="/ppt/slides/_rels/slide25.xml.rels" ContentType="application/vnd.openxmlformats-package.relationships+xml"/>
  <Override PartName="/ppt/slides/_rels/slide13.xml.rels" ContentType="application/vnd.openxmlformats-package.relationships+xml"/>
  <Override PartName="/ppt/slides/_rels/slide20.xml.rels" ContentType="application/vnd.openxmlformats-package.relationships+xml"/>
  <Override PartName="/ppt/slides/_rels/slide12.xml.rels" ContentType="application/vnd.openxmlformats-package.relationships+xml"/>
  <Override PartName="/ppt/slides/_rels/slide15.xml.rels" ContentType="application/vnd.openxmlformats-package.relationships+xml"/>
  <Override PartName="/ppt/slides/_rels/slide11.xml.rels" ContentType="application/vnd.openxmlformats-package.relationships+xml"/>
  <Override PartName="/ppt/slides/_rels/slide8.xml.rels" ContentType="application/vnd.openxmlformats-package.relationships+xml"/>
  <Override PartName="/ppt/slides/_rels/slide9.xml.rels" ContentType="application/vnd.openxmlformats-package.relationships+xml"/>
  <Override PartName="/ppt/slides/_rels/slide16.xml.rels" ContentType="application/vnd.openxmlformats-package.relationships+xml"/>
  <Override PartName="/ppt/slides/_rels/slide22.xml.rels" ContentType="application/vnd.openxmlformats-package.relationships+xml"/>
  <Override PartName="/ppt/slides/_rels/slide7.xml.rels" ContentType="application/vnd.openxmlformats-package.relationships+xml"/>
  <Override PartName="/ppt/slides/_rels/slide10.xml.rels" ContentType="application/vnd.openxmlformats-package.relationships+xml"/>
  <Override PartName="/ppt/slides/_rels/slide5.xml.rels" ContentType="application/vnd.openxmlformats-package.relationships+xml"/>
  <Override PartName="/ppt/slides/_rels/slide17.xml.rels" ContentType="application/vnd.openxmlformats-package.relationships+xml"/>
  <Override PartName="/ppt/slides/_rels/slide4.xml.rels" ContentType="application/vnd.openxmlformats-package.relationships+xml"/>
  <Override PartName="/ppt/slides/_rels/slide3.xml.rels" ContentType="application/vnd.openxmlformats-package.relationships+xml"/>
  <Override PartName="/ppt/slides/_rels/slide6.xml.rels" ContentType="application/vnd.openxmlformats-package.relationships+xml"/>
  <Override PartName="/ppt/slides/_rels/slide2.xml.rels" ContentType="application/vnd.openxmlformats-package.relationships+xml"/>
  <Override PartName="/ppt/slides/_rels/slide1.xml.rels" ContentType="application/vnd.openxmlformats-package.relationships+xml"/>
  <Override PartName="/ppt/slides/slide25.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23.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3.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22.xml" ContentType="application/vnd.openxmlformats-officedocument.presentationml.slide+xml"/>
  <Override PartName="/ppt/slides/slide9.xml" ContentType="application/vnd.openxmlformats-officedocument.presentationml.slide+xml"/>
  <Override PartName="/ppt/slides/slide12.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24.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6.xml" ContentType="application/vnd.openxmlformats-officedocument.presentationml.slide+xml"/>
  <Override PartName="/ppt/slides/slide15.xml" ContentType="application/vnd.openxmlformats-officedocument.presentationml.slide+xml"/>
  <Override PartName="/ppt/slides/slide1.xml" ContentType="application/vnd.openxmlformats-officedocument.presentationml.slid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57.xml" ContentType="application/vnd.openxmlformats-officedocument.presentationml.slideLayout+xml"/>
  <Override PartName="/ppt/slideLayouts/slideLayout60.xml" ContentType="application/vnd.openxmlformats-officedocument.presentationml.slideLayout+xml"/>
  <Override PartName="/ppt/slideLayouts/slideLayout55.xml" ContentType="application/vnd.openxmlformats-officedocument.presentationml.slideLayout+xml"/>
  <Override PartName="/ppt/slideLayouts/slideLayout51.xml" ContentType="application/vnd.openxmlformats-officedocument.presentationml.slideLayout+xml"/>
  <Override PartName="/ppt/slideLayouts/slideLayout46.xml" ContentType="application/vnd.openxmlformats-officedocument.presentationml.slideLayout+xml"/>
  <Override PartName="/ppt/slideLayouts/slideLayout56.xml" ContentType="application/vnd.openxmlformats-officedocument.presentationml.slideLayout+xml"/>
  <Override PartName="/ppt/slideLayouts/slideLayout43.xml" ContentType="application/vnd.openxmlformats-officedocument.presentationml.slideLayout+xml"/>
  <Override PartName="/ppt/slideLayouts/slideLayout41.xml" ContentType="application/vnd.openxmlformats-officedocument.presentationml.slideLayout+xml"/>
  <Override PartName="/ppt/slideLayouts/slideLayout39.xml" ContentType="application/vnd.openxmlformats-officedocument.presentationml.slideLayout+xml"/>
  <Override PartName="/ppt/slideLayouts/slideLayout49.xml" ContentType="application/vnd.openxmlformats-officedocument.presentationml.slideLayout+xml"/>
  <Override PartName="/ppt/slideLayouts/slideLayout38.xml" ContentType="application/vnd.openxmlformats-officedocument.presentationml.slideLayout+xml"/>
  <Override PartName="/ppt/slideLayouts/slideLayout48.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47.xml" ContentType="application/vnd.openxmlformats-officedocument.presentationml.slideLayout+xml"/>
  <Override PartName="/ppt/slideLayouts/slideLayout33.xml" ContentType="application/vnd.openxmlformats-officedocument.presentationml.slideLayout+xml"/>
  <Override PartName="/ppt/slideLayouts/slideLayout52.xml" ContentType="application/vnd.openxmlformats-officedocument.presentationml.slideLayout+xml"/>
  <Override PartName="/ppt/slideLayouts/slideLayout31.xml" ContentType="application/vnd.openxmlformats-officedocument.presentationml.slideLayout+xml"/>
  <Override PartName="/ppt/slideLayouts/slideLayout26.xml" ContentType="application/vnd.openxmlformats-officedocument.presentationml.slideLayout+xml"/>
  <Override PartName="/ppt/slideLayouts/slideLayout37.xml" ContentType="application/vnd.openxmlformats-officedocument.presentationml.slideLayout+xml"/>
  <Override PartName="/ppt/slideLayouts/slideLayout24.xml" ContentType="application/vnd.openxmlformats-officedocument.presentationml.slideLayout+xml"/>
  <Override PartName="/ppt/slideLayouts/slideLayout54.xml" ContentType="application/vnd.openxmlformats-officedocument.presentationml.slideLayout+xml"/>
  <Override PartName="/ppt/slideLayouts/slideLayout42.xml" ContentType="application/vnd.openxmlformats-officedocument.presentationml.slideLayout+xml"/>
  <Override PartName="/ppt/slideLayouts/slideLayout22.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23.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32.xml" ContentType="application/vnd.openxmlformats-officedocument.presentationml.slideLayout+xml"/>
  <Override PartName="/ppt/slideLayouts/slideLayout17.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2.xml" ContentType="application/vnd.openxmlformats-officedocument.presentationml.slideLayout+xml"/>
  <Override PartName="/ppt/slideLayouts/slideLayout28.xml" ContentType="application/vnd.openxmlformats-officedocument.presentationml.slideLayout+xml"/>
  <Override PartName="/ppt/slideLayouts/slideLayout44.xml" ContentType="application/vnd.openxmlformats-officedocument.presentationml.slideLayout+xml"/>
  <Override PartName="/ppt/slideLayouts/slideLayout9.xml" ContentType="application/vnd.openxmlformats-officedocument.presentationml.slideLayout+xml"/>
  <Override PartName="/ppt/slideLayouts/slideLayout40.xml" ContentType="application/vnd.openxmlformats-officedocument.presentationml.slideLayout+xml"/>
  <Override PartName="/ppt/slideLayouts/slideLayout29.xml" ContentType="application/vnd.openxmlformats-officedocument.presentationml.slideLayout+xml"/>
  <Override PartName="/ppt/slideLayouts/slideLayout16.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6.xml" ContentType="application/vnd.openxmlformats-officedocument.presentationml.slideLayout+xml"/>
  <Override PartName="/ppt/slideLayouts/slideLayout53.xml" ContentType="application/vnd.openxmlformats-officedocument.presentationml.slideLayout+xml"/>
  <Override PartName="/ppt/slideLayouts/slideLayout15.xml" ContentType="application/vnd.openxmlformats-officedocument.presentationml.slideLayout+xml"/>
  <Override PartName="/ppt/slideLayouts/_rels/slideLayout59.xml.rels" ContentType="application/vnd.openxmlformats-package.relationships+xml"/>
  <Override PartName="/ppt/slideLayouts/_rels/slideLayout58.xml.rels" ContentType="application/vnd.openxmlformats-package.relationships+xml"/>
  <Override PartName="/ppt/slideLayouts/_rels/slideLayout53.xml.rels" ContentType="application/vnd.openxmlformats-package.relationships+xml"/>
  <Override PartName="/ppt/slideLayouts/_rels/slideLayout51.xml.rels" ContentType="application/vnd.openxmlformats-package.relationships+xml"/>
  <Override PartName="/ppt/slideLayouts/_rels/slideLayout50.xml.rels" ContentType="application/vnd.openxmlformats-package.relationships+xml"/>
  <Override PartName="/ppt/slideLayouts/_rels/slideLayout49.xml.rels" ContentType="application/vnd.openxmlformats-package.relationships+xml"/>
  <Override PartName="/ppt/slideLayouts/_rels/slideLayout48.xml.rels" ContentType="application/vnd.openxmlformats-package.relationships+xml"/>
  <Override PartName="/ppt/slideLayouts/_rels/slideLayout47.xml.rels" ContentType="application/vnd.openxmlformats-package.relationships+xml"/>
  <Override PartName="/ppt/slideLayouts/_rels/slideLayout46.xml.rels" ContentType="application/vnd.openxmlformats-package.relationships+xml"/>
  <Override PartName="/ppt/slideLayouts/_rels/slideLayout57.xml.rels" ContentType="application/vnd.openxmlformats-package.relationships+xml"/>
  <Override PartName="/ppt/slideLayouts/_rels/slideLayout45.xml.rels" ContentType="application/vnd.openxmlformats-package.relationships+xml"/>
  <Override PartName="/ppt/slideLayouts/_rels/slideLayout44.xml.rels" ContentType="application/vnd.openxmlformats-package.relationships+xml"/>
  <Override PartName="/ppt/slideLayouts/_rels/slideLayout41.xml.rels" ContentType="application/vnd.openxmlformats-package.relationships+xml"/>
  <Override PartName="/ppt/slideLayouts/_rels/slideLayout52.xml.rels" ContentType="application/vnd.openxmlformats-package.relationships+xml"/>
  <Override PartName="/ppt/slideLayouts/_rels/slideLayout37.xml.rels" ContentType="application/vnd.openxmlformats-package.relationships+xml"/>
  <Override PartName="/ppt/slideLayouts/_rels/slideLayout36.xml.rels" ContentType="application/vnd.openxmlformats-package.relationships+xml"/>
  <Override PartName="/ppt/slideLayouts/_rels/slideLayout35.xml.rels" ContentType="application/vnd.openxmlformats-package.relationships+xml"/>
  <Override PartName="/ppt/slideLayouts/_rels/slideLayout34.xml.rels" ContentType="application/vnd.openxmlformats-package.relationships+xml"/>
  <Override PartName="/ppt/slideLayouts/_rels/slideLayout30.xml.rels" ContentType="application/vnd.openxmlformats-package.relationships+xml"/>
  <Override PartName="/ppt/slideLayouts/_rels/slideLayout26.xml.rels" ContentType="application/vnd.openxmlformats-package.relationships+xml"/>
  <Override PartName="/ppt/slideLayouts/_rels/slideLayout25.xml.rels" ContentType="application/vnd.openxmlformats-package.relationships+xml"/>
  <Override PartName="/ppt/slideLayouts/_rels/slideLayout23.xml.rels" ContentType="application/vnd.openxmlformats-package.relationships+xml"/>
  <Override PartName="/ppt/slideLayouts/_rels/slideLayout40.xml.rels" ContentType="application/vnd.openxmlformats-package.relationships+xml"/>
  <Override PartName="/ppt/slideLayouts/_rels/slideLayout22.xml.rels" ContentType="application/vnd.openxmlformats-package.relationships+xml"/>
  <Override PartName="/ppt/slideLayouts/_rels/slideLayout28.xml.rels" ContentType="application/vnd.openxmlformats-package.relationships+xml"/>
  <Override PartName="/ppt/slideLayouts/_rels/slideLayout20.xml.rels" ContentType="application/vnd.openxmlformats-package.relationships+xml"/>
  <Override PartName="/ppt/slideLayouts/_rels/slideLayout54.xml.rels" ContentType="application/vnd.openxmlformats-package.relationships+xml"/>
  <Override PartName="/ppt/slideLayouts/_rels/slideLayout39.xml.rels" ContentType="application/vnd.openxmlformats-package.relationships+xml"/>
  <Override PartName="/ppt/slideLayouts/_rels/slideLayout19.xml.rels" ContentType="application/vnd.openxmlformats-package.relationships+xml"/>
  <Override PartName="/ppt/slideLayouts/_rels/slideLayout18.xml.rels" ContentType="application/vnd.openxmlformats-package.relationships+xml"/>
  <Override PartName="/ppt/slideLayouts/_rels/slideLayout31.xml.rels" ContentType="application/vnd.openxmlformats-package.relationships+xml"/>
  <Override PartName="/ppt/slideLayouts/_rels/slideLayout43.xml.rels" ContentType="application/vnd.openxmlformats-package.relationships+xml"/>
  <Override PartName="/ppt/slideLayouts/_rels/slideLayout21.xml.rels" ContentType="application/vnd.openxmlformats-package.relationships+xml"/>
  <Override PartName="/ppt/slideLayouts/_rels/slideLayout38.xml.rels" ContentType="application/vnd.openxmlformats-package.relationships+xml"/>
  <Override PartName="/ppt/slideLayouts/_rels/slideLayout17.xml.rels" ContentType="application/vnd.openxmlformats-package.relationships+xml"/>
  <Override PartName="/ppt/slideLayouts/_rels/slideLayout60.xml.rels" ContentType="application/vnd.openxmlformats-package.relationships+xml"/>
  <Override PartName="/ppt/slideLayouts/_rels/slideLayout55.xml.rels" ContentType="application/vnd.openxmlformats-package.relationships+xml"/>
  <Override PartName="/ppt/slideLayouts/_rels/slideLayout16.xml.rels" ContentType="application/vnd.openxmlformats-package.relationships+xml"/>
  <Override PartName="/ppt/slideLayouts/_rels/slideLayout14.xml.rels" ContentType="application/vnd.openxmlformats-package.relationships+xml"/>
  <Override PartName="/ppt/slideLayouts/_rels/slideLayout32.xml.rels" ContentType="application/vnd.openxmlformats-package.relationships+xml"/>
  <Override PartName="/ppt/slideLayouts/_rels/slideLayout15.xml.rels" ContentType="application/vnd.openxmlformats-package.relationships+xml"/>
  <Override PartName="/ppt/slideLayouts/_rels/slideLayout13.xml.rels" ContentType="application/vnd.openxmlformats-package.relationships+xml"/>
  <Override PartName="/ppt/slideLayouts/_rels/slideLayout42.xml.rels" ContentType="application/vnd.openxmlformats-package.relationships+xml"/>
  <Override PartName="/ppt/slideLayouts/_rels/slideLayout11.xml.rels" ContentType="application/vnd.openxmlformats-package.relationships+xml"/>
  <Override PartName="/ppt/slideLayouts/_rels/slideLayout29.xml.rels" ContentType="application/vnd.openxmlformats-package.relationships+xml"/>
  <Override PartName="/ppt/slideLayouts/_rels/slideLayout9.xml.rels" ContentType="application/vnd.openxmlformats-package.relationships+xml"/>
  <Override PartName="/ppt/slideLayouts/_rels/slideLayout27.xml.rels" ContentType="application/vnd.openxmlformats-package.relationships+xml"/>
  <Override PartName="/ppt/slideLayouts/_rels/slideLayout8.xml.rels" ContentType="application/vnd.openxmlformats-package.relationships+xml"/>
  <Override PartName="/ppt/slideLayouts/_rels/slideLayout56.xml.rels" ContentType="application/vnd.openxmlformats-package.relationships+xml"/>
  <Override PartName="/ppt/slideLayouts/_rels/slideLayout7.xml.rels" ContentType="application/vnd.openxmlformats-package.relationships+xml"/>
  <Override PartName="/ppt/slideLayouts/_rels/slideLayout5.xml.rels" ContentType="application/vnd.openxmlformats-package.relationships+xml"/>
  <Override PartName="/ppt/slideLayouts/_rels/slideLayout4.xml.rels" ContentType="application/vnd.openxmlformats-package.relationships+xml"/>
  <Override PartName="/ppt/slideLayouts/_rels/slideLayout24.xml.rels" ContentType="application/vnd.openxmlformats-package.relationships+xml"/>
  <Override PartName="/ppt/slideLayouts/_rels/slideLayout33.xml.rels" ContentType="application/vnd.openxmlformats-package.relationships+xml"/>
  <Override PartName="/ppt/slideLayouts/_rels/slideLayout3.xml.rels" ContentType="application/vnd.openxmlformats-package.relationships+xml"/>
  <Override PartName="/ppt/slideLayouts/_rels/slideLayout10.xml.rels" ContentType="application/vnd.openxmlformats-package.relationships+xml"/>
  <Override PartName="/ppt/slideLayouts/_rels/slideLayout6.xml.rels" ContentType="application/vnd.openxmlformats-package.relationships+xml"/>
  <Override PartName="/ppt/slideLayouts/_rels/slideLayout2.xml.rels" ContentType="application/vnd.openxmlformats-package.relationships+xml"/>
  <Override PartName="/ppt/slideLayouts/_rels/slideLayout12.xml.rels" ContentType="application/vnd.openxmlformats-package.relationships+xml"/>
  <Override PartName="/ppt/slideLayouts/_rels/slideLayout1.xml.rels" ContentType="application/vnd.openxmlformats-package.relationships+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25.xml" ContentType="application/vnd.openxmlformats-officedocument.presentationml.slideLayout+xml"/>
  <Override PartName="/ppt/slideLayouts/slideLayout14.xml" ContentType="application/vnd.openxmlformats-officedocument.presentationml.slideLayout+xml"/>
  <Override PartName="/ppt/slideLayouts/slideLayout1.xml" ContentType="application/vnd.openxmlformats-officedocument.presentationml.slideLayout+xml"/>
  <Override PartName="/ppt/slideLayouts/slideLayout3.xml" ContentType="application/vnd.openxmlformats-officedocument.presentationml.slideLayout+xml"/>
  <Override PartName="/ppt/theme/theme5.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media/image45.jpeg" ContentType="image/jpeg"/>
  <Override PartName="/ppt/media/image44.png" ContentType="image/png"/>
  <Override PartName="/ppt/media/image43.jpeg" ContentType="image/jpeg"/>
  <Override PartName="/ppt/media/image42.png" ContentType="image/png"/>
  <Override PartName="/ppt/media/image41.png" ContentType="image/png"/>
  <Override PartName="/ppt/media/image36.png" ContentType="image/png"/>
  <Override PartName="/ppt/media/image30.jpeg" ContentType="image/jpeg"/>
  <Override PartName="/ppt/media/image27.png" ContentType="image/png"/>
  <Override PartName="/ppt/media/image26.png" ContentType="image/png"/>
  <Override PartName="/ppt/media/image37.png" ContentType="image/png"/>
  <Override PartName="/ppt/media/image22.png" ContentType="image/png"/>
  <Override PartName="/ppt/media/image20.png" ContentType="image/png"/>
  <Override PartName="/ppt/media/image29.jpeg" ContentType="image/jpeg"/>
  <Override PartName="/ppt/media/image24.jpeg" ContentType="image/jpeg"/>
  <Override PartName="/ppt/media/image28.jpeg" ContentType="image/jpeg"/>
  <Override PartName="/ppt/media/image38.png" ContentType="image/png"/>
  <Override PartName="/ppt/media/image33.png" ContentType="image/png"/>
  <Override PartName="/ppt/media/image19.jpeg" ContentType="image/jpeg"/>
  <Override PartName="/ppt/media/image25.png" ContentType="image/png"/>
  <Override PartName="/ppt/media/image16.jpeg" ContentType="image/jpeg"/>
  <Override PartName="/ppt/media/image17.png" ContentType="image/png"/>
  <Override PartName="/ppt/media/image14.png" ContentType="image/png"/>
  <Override PartName="/ppt/media/image13.png" ContentType="image/png"/>
  <Override PartName="/ppt/media/image21.jpeg" ContentType="image/jpeg"/>
  <Override PartName="/ppt/media/image39.png" ContentType="image/png"/>
  <Override PartName="/ppt/media/image35.png" ContentType="image/png"/>
  <Override PartName="/ppt/media/image12.png" ContentType="image/png"/>
  <Override PartName="/ppt/media/image31.jpeg" ContentType="image/jpeg"/>
  <Override PartName="/ppt/media/image23.png" ContentType="image/png"/>
  <Override PartName="/ppt/media/image10.png" ContentType="image/png"/>
  <Override PartName="/ppt/media/image32.jpeg" ContentType="image/jpeg"/>
  <Override PartName="/ppt/media/image15.png" ContentType="image/png"/>
  <Override PartName="/ppt/media/image9.png" ContentType="image/png"/>
  <Override PartName="/ppt/media/image40.png" ContentType="image/png"/>
  <Override PartName="/ppt/media/image8.png" ContentType="image/png"/>
  <Override PartName="/ppt/media/image6.png" ContentType="image/png"/>
  <Override PartName="/ppt/media/image34.jpeg" ContentType="image/jpeg"/>
  <Override PartName="/ppt/media/image5.png" ContentType="image/png"/>
  <Override PartName="/ppt/media/image18.png" ContentType="image/png"/>
  <Override PartName="/ppt/media/image7.png" ContentType="image/png"/>
  <Override PartName="/ppt/media/image4.png" ContentType="image/png"/>
  <Override PartName="/ppt/media/image3.png" ContentType="image/png"/>
  <Override PartName="/ppt/media/image2.png" ContentType="image/png"/>
  <Override PartName="/ppt/media/image11.png" ContentType="image/png"/>
  <Override PartName="/ppt/media/image1.png" ContentType="image/png"/>
  <Override PartName="/ppt/slideMasters/_rels/slideMaster5.xml.rels" ContentType="application/vnd.openxmlformats-package.relationships+xml"/>
  <Override PartName="/ppt/slideMasters/_rels/slideMaster3.xml.rels" ContentType="application/vnd.openxmlformats-package.relationships+xml"/>
  <Override PartName="/ppt/slideMasters/_rels/slideMaster2.xml.rels" ContentType="application/vnd.openxmlformats-package.relationships+xml"/>
  <Override PartName="/ppt/slideMasters/_rels/slideMaster4.xml.rels" ContentType="application/vnd.openxmlformats-package.relationships+xml"/>
  <Override PartName="/ppt/slideMasters/_rels/slideMaster1.xml.rels" ContentType="application/vnd.openxmlformats-package.relationships+xml"/>
  <Override PartName="/ppt/slideMasters/slideMaster5.xml" ContentType="application/vnd.openxmlformats-officedocument.presentationml.slideMaster+xml"/>
  <Override PartName="/ppt/slideMasters/slideMaster4.xml" ContentType="application/vnd.openxmlformats-officedocument.presentationml.slideMaster+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presentation.xml" ContentType="application/vnd.openxmlformats-officedocument.presentationml.presentation.main+xml"/>
</Types>
</file>

<file path=_rels/.rels><?xml version="1.0" encoding="UTF-8"?>
<Relationships xmlns="http://schemas.openxmlformats.org/package/2006/relationships"><Relationship Id="rId1"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p:sldMasterIdLst>
    <p:sldMasterId id="2147483648" r:id="rId2"/>
    <p:sldMasterId id="2147483661" r:id="rId3"/>
    <p:sldMasterId id="2147483674" r:id="rId4"/>
    <p:sldMasterId id="2147483687" r:id="rId5"/>
    <p:sldMasterId id="2147483700" r:id="rId6"/>
  </p:sld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Lst>
  <p:sldSz cx="9144000" cy="6858000"/>
  <p:notesSz cx="7559675" cy="10691812"/>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Master" Target="slideMasters/slideMaster3.xml"/><Relationship Id="rId5" Type="http://schemas.openxmlformats.org/officeDocument/2006/relationships/slideMaster" Target="slideMasters/slideMaster4.xml"/><Relationship Id="rId6" Type="http://schemas.openxmlformats.org/officeDocument/2006/relationships/slideMaster" Target="slideMasters/slideMaster5.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 Id="rId13" Type="http://schemas.openxmlformats.org/officeDocument/2006/relationships/slide" Target="slides/slide7.xml"/><Relationship Id="rId14" Type="http://schemas.openxmlformats.org/officeDocument/2006/relationships/slide" Target="slides/slide8.xml"/><Relationship Id="rId15" Type="http://schemas.openxmlformats.org/officeDocument/2006/relationships/slide" Target="slides/slide9.xml"/><Relationship Id="rId16" Type="http://schemas.openxmlformats.org/officeDocument/2006/relationships/slide" Target="slides/slide10.xml"/><Relationship Id="rId17" Type="http://schemas.openxmlformats.org/officeDocument/2006/relationships/slide" Target="slides/slide11.xml"/><Relationship Id="rId18" Type="http://schemas.openxmlformats.org/officeDocument/2006/relationships/slide" Target="slides/slide12.xml"/><Relationship Id="rId19" Type="http://schemas.openxmlformats.org/officeDocument/2006/relationships/slide" Target="slides/slide13.xml"/><Relationship Id="rId20" Type="http://schemas.openxmlformats.org/officeDocument/2006/relationships/slide" Target="slides/slide14.xml"/><Relationship Id="rId21" Type="http://schemas.openxmlformats.org/officeDocument/2006/relationships/slide" Target="slides/slide15.xml"/><Relationship Id="rId22" Type="http://schemas.openxmlformats.org/officeDocument/2006/relationships/slide" Target="slides/slide16.xml"/><Relationship Id="rId23" Type="http://schemas.openxmlformats.org/officeDocument/2006/relationships/slide" Target="slides/slide17.xml"/><Relationship Id="rId24" Type="http://schemas.openxmlformats.org/officeDocument/2006/relationships/slide" Target="slides/slide18.xml"/><Relationship Id="rId25" Type="http://schemas.openxmlformats.org/officeDocument/2006/relationships/slide" Target="slides/slide19.xml"/><Relationship Id="rId26" Type="http://schemas.openxmlformats.org/officeDocument/2006/relationships/slide" Target="slides/slide20.xml"/><Relationship Id="rId27" Type="http://schemas.openxmlformats.org/officeDocument/2006/relationships/slide" Target="slides/slide21.xml"/><Relationship Id="rId28" Type="http://schemas.openxmlformats.org/officeDocument/2006/relationships/slide" Target="slides/slide22.xml"/><Relationship Id="rId29" Type="http://schemas.openxmlformats.org/officeDocument/2006/relationships/slide" Target="slides/slide23.xml"/><Relationship Id="rId30" Type="http://schemas.openxmlformats.org/officeDocument/2006/relationships/slide" Target="slides/slide24.xml"/><Relationship Id="rId31" Type="http://schemas.openxmlformats.org/officeDocument/2006/relationships/slide" Target="slides/slide25.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 Id="rId3" Type="http://schemas.openxmlformats.org/officeDocument/2006/relationships/image" Target="../media/image6.png"/>
</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 Id="rId3" Type="http://schemas.openxmlformats.org/officeDocument/2006/relationships/image" Target="../media/image9.png"/>
</Relationships>
</file>

<file path=ppt/slideLayouts/_rels/slideLayout37.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38.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39.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0.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1.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2.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3.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4.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5.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6.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7.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8.xml.rels><?xml version="1.0" encoding="UTF-8"?>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1.png"/><Relationship Id="rId3" Type="http://schemas.openxmlformats.org/officeDocument/2006/relationships/image" Target="../media/image12.png"/>
</Relationships>
</file>

<file path=ppt/slideLayouts/_rels/slideLayout49.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0.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1.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2.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3.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4.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5.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6.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7.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8.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9.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0.xml.rels><?xml version="1.0" encoding="UTF-8"?>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4.png"/><Relationship Id="rId3" Type="http://schemas.openxmlformats.org/officeDocument/2006/relationships/image" Target="../media/image15.png"/>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30"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31" name="PlaceHolder 2"/>
          <p:cNvSpPr>
            <a:spLocks noGrp="1"/>
          </p:cNvSpPr>
          <p:nvPr>
            <p:ph type="body"/>
          </p:nvPr>
        </p:nvSpPr>
        <p:spPr>
          <a:xfrm>
            <a:off x="457200" y="1604520"/>
            <a:ext cx="8229240" cy="1896840"/>
          </a:xfrm>
          <a:prstGeom prst="rect">
            <a:avLst/>
          </a:prstGeom>
        </p:spPr>
        <p:txBody>
          <a:bodyPr lIns="0" rIns="0" tIns="0" bIns="0"/>
          <a:p>
            <a:endParaRPr/>
          </a:p>
        </p:txBody>
      </p:sp>
      <p:sp>
        <p:nvSpPr>
          <p:cNvPr id="32" name="PlaceHolder 3"/>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33"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34"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35"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36" name="PlaceHolder 4"/>
          <p:cNvSpPr>
            <a:spLocks noGrp="1"/>
          </p:cNvSpPr>
          <p:nvPr>
            <p:ph type="body"/>
          </p:nvPr>
        </p:nvSpPr>
        <p:spPr>
          <a:xfrm>
            <a:off x="4674240" y="3682080"/>
            <a:ext cx="4015800" cy="1896840"/>
          </a:xfrm>
          <a:prstGeom prst="rect">
            <a:avLst/>
          </a:prstGeom>
        </p:spPr>
        <p:txBody>
          <a:bodyPr lIns="0" rIns="0" tIns="0" bIns="0"/>
          <a:p>
            <a:endParaRPr/>
          </a:p>
        </p:txBody>
      </p:sp>
      <p:sp>
        <p:nvSpPr>
          <p:cNvPr id="37" name="PlaceHolder 5"/>
          <p:cNvSpPr>
            <a:spLocks noGrp="1"/>
          </p:cNvSpPr>
          <p:nvPr>
            <p:ph type="body"/>
          </p:nvPr>
        </p:nvSpPr>
        <p:spPr>
          <a:xfrm>
            <a:off x="457200" y="3682080"/>
            <a:ext cx="4015800" cy="1896840"/>
          </a:xfrm>
          <a:prstGeom prst="rect">
            <a:avLst/>
          </a:prstGeom>
        </p:spPr>
        <p:txBody>
          <a:bodyPr lIns="0" rIns="0" tIns="0" bIns="0"/>
          <a:p>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38"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39" name="PlaceHolder 2"/>
          <p:cNvSpPr>
            <a:spLocks noGrp="1"/>
          </p:cNvSpPr>
          <p:nvPr>
            <p:ph type="body"/>
          </p:nvPr>
        </p:nvSpPr>
        <p:spPr>
          <a:xfrm>
            <a:off x="457200" y="1604520"/>
            <a:ext cx="8229240" cy="3977280"/>
          </a:xfrm>
          <a:prstGeom prst="rect">
            <a:avLst/>
          </a:prstGeom>
        </p:spPr>
        <p:txBody>
          <a:bodyPr lIns="0" rIns="0" tIns="0" bIns="0"/>
          <a:p>
            <a:endParaRPr/>
          </a:p>
        </p:txBody>
      </p:sp>
      <p:sp>
        <p:nvSpPr>
          <p:cNvPr id="40" name="PlaceHolder 3"/>
          <p:cNvSpPr>
            <a:spLocks noGrp="1"/>
          </p:cNvSpPr>
          <p:nvPr>
            <p:ph type="body"/>
          </p:nvPr>
        </p:nvSpPr>
        <p:spPr>
          <a:xfrm>
            <a:off x="457200" y="1604520"/>
            <a:ext cx="8229240" cy="3977280"/>
          </a:xfrm>
          <a:prstGeom prst="rect">
            <a:avLst/>
          </a:prstGeom>
        </p:spPr>
        <p:txBody>
          <a:bodyPr lIns="0" rIns="0" tIns="0" bIns="0"/>
          <a:p>
            <a:endParaRPr/>
          </a:p>
        </p:txBody>
      </p:sp>
      <p:pic>
        <p:nvPicPr>
          <p:cNvPr id="41" name="" descr=""/>
          <p:cNvPicPr/>
          <p:nvPr/>
        </p:nvPicPr>
        <p:blipFill>
          <a:blip r:embed="rId2"/>
          <a:stretch/>
        </p:blipFill>
        <p:spPr>
          <a:xfrm>
            <a:off x="2079000" y="1604520"/>
            <a:ext cx="4984920" cy="3977280"/>
          </a:xfrm>
          <a:prstGeom prst="rect">
            <a:avLst/>
          </a:prstGeom>
          <a:ln>
            <a:noFill/>
          </a:ln>
        </p:spPr>
      </p:pic>
      <p:pic>
        <p:nvPicPr>
          <p:cNvPr id="42" name="" descr=""/>
          <p:cNvPicPr/>
          <p:nvPr/>
        </p:nvPicPr>
        <p:blipFill>
          <a:blip r:embed="rId3"/>
          <a:stretch/>
        </p:blipFill>
        <p:spPr>
          <a:xfrm>
            <a:off x="2079000" y="1604520"/>
            <a:ext cx="4984920" cy="3977280"/>
          </a:xfrm>
          <a:prstGeom prst="rect">
            <a:avLst/>
          </a:prstGeom>
          <a:ln>
            <a:noFill/>
          </a:ln>
        </p:spPr>
      </p:pic>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50"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51" name="PlaceHolder 2"/>
          <p:cNvSpPr>
            <a:spLocks noGrp="1"/>
          </p:cNvSpPr>
          <p:nvPr>
            <p:ph type="subTitle"/>
          </p:nvPr>
        </p:nvSpPr>
        <p:spPr>
          <a:xfrm>
            <a:off x="457200" y="1604520"/>
            <a:ext cx="8229240" cy="3977280"/>
          </a:xfrm>
          <a:prstGeom prst="rect">
            <a:avLst/>
          </a:prstGeom>
        </p:spPr>
        <p:txBody>
          <a:bodyPr lIns="0" rIns="0" tIns="0" bIns="0" anchor="ctr"/>
          <a:p>
            <a:pPr algn="ctr"/>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52"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53" name="PlaceHolder 2"/>
          <p:cNvSpPr>
            <a:spLocks noGrp="1"/>
          </p:cNvSpPr>
          <p:nvPr>
            <p:ph type="body"/>
          </p:nvPr>
        </p:nvSpPr>
        <p:spPr>
          <a:xfrm>
            <a:off x="457200" y="1604520"/>
            <a:ext cx="8229240" cy="3977280"/>
          </a:xfrm>
          <a:prstGeom prst="rect">
            <a:avLst/>
          </a:prstGeom>
        </p:spPr>
        <p:txBody>
          <a:bodyPr lIns="0" rIns="0" tIns="0" bIns="0"/>
          <a:p>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54"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55"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56" name="PlaceHolder 3"/>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57"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58" name="PlaceHolder 1"/>
          <p:cNvSpPr>
            <a:spLocks noGrp="1"/>
          </p:cNvSpPr>
          <p:nvPr>
            <p:ph type="subTitle"/>
          </p:nvPr>
        </p:nvSpPr>
        <p:spPr>
          <a:xfrm>
            <a:off x="1435680" y="274320"/>
            <a:ext cx="7494120" cy="5281200"/>
          </a:xfrm>
          <a:prstGeom prst="rect">
            <a:avLst/>
          </a:prstGeom>
        </p:spPr>
        <p:txBody>
          <a:bodyPr lIns="0" rIns="0" tIns="0" bIns="0" anchor="ctr"/>
          <a:p>
            <a:pPr algn="ctr"/>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60"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61" name="PlaceHolder 3"/>
          <p:cNvSpPr>
            <a:spLocks noGrp="1"/>
          </p:cNvSpPr>
          <p:nvPr>
            <p:ph type="body"/>
          </p:nvPr>
        </p:nvSpPr>
        <p:spPr>
          <a:xfrm>
            <a:off x="457200" y="3682080"/>
            <a:ext cx="4015800" cy="1896840"/>
          </a:xfrm>
          <a:prstGeom prst="rect">
            <a:avLst/>
          </a:prstGeom>
        </p:spPr>
        <p:txBody>
          <a:bodyPr lIns="0" rIns="0" tIns="0" bIns="0"/>
          <a:p>
            <a:endParaRPr/>
          </a:p>
        </p:txBody>
      </p:sp>
      <p:sp>
        <p:nvSpPr>
          <p:cNvPr id="62" name="PlaceHolder 4"/>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9"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10" name="PlaceHolder 2"/>
          <p:cNvSpPr>
            <a:spLocks noGrp="1"/>
          </p:cNvSpPr>
          <p:nvPr>
            <p:ph type="subTitle"/>
          </p:nvPr>
        </p:nvSpPr>
        <p:spPr>
          <a:xfrm>
            <a:off x="457200" y="1604520"/>
            <a:ext cx="8229240" cy="3977280"/>
          </a:xfrm>
          <a:prstGeom prst="rect">
            <a:avLst/>
          </a:prstGeom>
        </p:spPr>
        <p:txBody>
          <a:bodyPr lIns="0" rIns="0" tIns="0" bIns="0" anchor="ctr"/>
          <a:p>
            <a:pPr algn="ctr"/>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64"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65"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66" name="PlaceHolder 4"/>
          <p:cNvSpPr>
            <a:spLocks noGrp="1"/>
          </p:cNvSpPr>
          <p:nvPr>
            <p:ph type="body"/>
          </p:nvPr>
        </p:nvSpPr>
        <p:spPr>
          <a:xfrm>
            <a:off x="4674240" y="3682080"/>
            <a:ext cx="4015800" cy="1896840"/>
          </a:xfrm>
          <a:prstGeom prst="rect">
            <a:avLst/>
          </a:prstGeom>
        </p:spPr>
        <p:txBody>
          <a:bodyPr lIns="0" rIns="0" tIns="0" bIns="0"/>
          <a:p>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68"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69"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70" name="PlaceHolder 4"/>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71"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72" name="PlaceHolder 2"/>
          <p:cNvSpPr>
            <a:spLocks noGrp="1"/>
          </p:cNvSpPr>
          <p:nvPr>
            <p:ph type="body"/>
          </p:nvPr>
        </p:nvSpPr>
        <p:spPr>
          <a:xfrm>
            <a:off x="457200" y="1604520"/>
            <a:ext cx="8229240" cy="1896840"/>
          </a:xfrm>
          <a:prstGeom prst="rect">
            <a:avLst/>
          </a:prstGeom>
        </p:spPr>
        <p:txBody>
          <a:bodyPr lIns="0" rIns="0" tIns="0" bIns="0"/>
          <a:p>
            <a:endParaRPr/>
          </a:p>
        </p:txBody>
      </p:sp>
      <p:sp>
        <p:nvSpPr>
          <p:cNvPr id="73" name="PlaceHolder 3"/>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74"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75"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76"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77" name="PlaceHolder 4"/>
          <p:cNvSpPr>
            <a:spLocks noGrp="1"/>
          </p:cNvSpPr>
          <p:nvPr>
            <p:ph type="body"/>
          </p:nvPr>
        </p:nvSpPr>
        <p:spPr>
          <a:xfrm>
            <a:off x="4674240" y="3682080"/>
            <a:ext cx="4015800" cy="1896840"/>
          </a:xfrm>
          <a:prstGeom prst="rect">
            <a:avLst/>
          </a:prstGeom>
        </p:spPr>
        <p:txBody>
          <a:bodyPr lIns="0" rIns="0" tIns="0" bIns="0"/>
          <a:p>
            <a:endParaRPr/>
          </a:p>
        </p:txBody>
      </p:sp>
      <p:sp>
        <p:nvSpPr>
          <p:cNvPr id="78" name="PlaceHolder 5"/>
          <p:cNvSpPr>
            <a:spLocks noGrp="1"/>
          </p:cNvSpPr>
          <p:nvPr>
            <p:ph type="body"/>
          </p:nvPr>
        </p:nvSpPr>
        <p:spPr>
          <a:xfrm>
            <a:off x="457200" y="3682080"/>
            <a:ext cx="4015800" cy="1896840"/>
          </a:xfrm>
          <a:prstGeom prst="rect">
            <a:avLst/>
          </a:prstGeom>
        </p:spPr>
        <p:txBody>
          <a:bodyPr lIns="0" rIns="0" tIns="0" bIns="0"/>
          <a:p>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79"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80" name="PlaceHolder 2"/>
          <p:cNvSpPr>
            <a:spLocks noGrp="1"/>
          </p:cNvSpPr>
          <p:nvPr>
            <p:ph type="body"/>
          </p:nvPr>
        </p:nvSpPr>
        <p:spPr>
          <a:xfrm>
            <a:off x="457200" y="1604520"/>
            <a:ext cx="8229240" cy="3977280"/>
          </a:xfrm>
          <a:prstGeom prst="rect">
            <a:avLst/>
          </a:prstGeom>
        </p:spPr>
        <p:txBody>
          <a:bodyPr lIns="0" rIns="0" tIns="0" bIns="0"/>
          <a:p>
            <a:endParaRPr/>
          </a:p>
        </p:txBody>
      </p:sp>
      <p:sp>
        <p:nvSpPr>
          <p:cNvPr id="81" name="PlaceHolder 3"/>
          <p:cNvSpPr>
            <a:spLocks noGrp="1"/>
          </p:cNvSpPr>
          <p:nvPr>
            <p:ph type="body"/>
          </p:nvPr>
        </p:nvSpPr>
        <p:spPr>
          <a:xfrm>
            <a:off x="457200" y="1604520"/>
            <a:ext cx="8229240" cy="3977280"/>
          </a:xfrm>
          <a:prstGeom prst="rect">
            <a:avLst/>
          </a:prstGeom>
        </p:spPr>
        <p:txBody>
          <a:bodyPr lIns="0" rIns="0" tIns="0" bIns="0"/>
          <a:p>
            <a:endParaRPr/>
          </a:p>
        </p:txBody>
      </p:sp>
      <p:pic>
        <p:nvPicPr>
          <p:cNvPr id="82" name="" descr=""/>
          <p:cNvPicPr/>
          <p:nvPr/>
        </p:nvPicPr>
        <p:blipFill>
          <a:blip r:embed="rId2"/>
          <a:stretch/>
        </p:blipFill>
        <p:spPr>
          <a:xfrm>
            <a:off x="2079000" y="1604520"/>
            <a:ext cx="4984920" cy="3977280"/>
          </a:xfrm>
          <a:prstGeom prst="rect">
            <a:avLst/>
          </a:prstGeom>
          <a:ln>
            <a:noFill/>
          </a:ln>
        </p:spPr>
      </p:pic>
      <p:pic>
        <p:nvPicPr>
          <p:cNvPr id="83" name="" descr=""/>
          <p:cNvPicPr/>
          <p:nvPr/>
        </p:nvPicPr>
        <p:blipFill>
          <a:blip r:embed="rId3"/>
          <a:stretch/>
        </p:blipFill>
        <p:spPr>
          <a:xfrm>
            <a:off x="2079000" y="1604520"/>
            <a:ext cx="4984920" cy="3977280"/>
          </a:xfrm>
          <a:prstGeom prst="rect">
            <a:avLst/>
          </a:prstGeom>
          <a:ln>
            <a:noFill/>
          </a:ln>
        </p:spPr>
      </p:pic>
    </p:spTree>
  </p:cSld>
</p:sldLayout>
</file>

<file path=ppt/slideLayouts/slideLayout25.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26.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93"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94" name="PlaceHolder 2"/>
          <p:cNvSpPr>
            <a:spLocks noGrp="1"/>
          </p:cNvSpPr>
          <p:nvPr>
            <p:ph type="subTitle"/>
          </p:nvPr>
        </p:nvSpPr>
        <p:spPr>
          <a:xfrm>
            <a:off x="457200" y="1604520"/>
            <a:ext cx="8229240" cy="3977280"/>
          </a:xfrm>
          <a:prstGeom prst="rect">
            <a:avLst/>
          </a:prstGeom>
        </p:spPr>
        <p:txBody>
          <a:bodyPr lIns="0" rIns="0" tIns="0" bIns="0" anchor="ctr"/>
          <a:p>
            <a:pPr algn="ctr"/>
            <a:endParaRPr/>
          </a:p>
        </p:txBody>
      </p:sp>
    </p:spTree>
  </p:cSld>
</p:sldLayout>
</file>

<file path=ppt/slideLayouts/slideLayout27.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95"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96" name="PlaceHolder 2"/>
          <p:cNvSpPr>
            <a:spLocks noGrp="1"/>
          </p:cNvSpPr>
          <p:nvPr>
            <p:ph type="body"/>
          </p:nvPr>
        </p:nvSpPr>
        <p:spPr>
          <a:xfrm>
            <a:off x="457200" y="1604520"/>
            <a:ext cx="8229240" cy="3977280"/>
          </a:xfrm>
          <a:prstGeom prst="rect">
            <a:avLst/>
          </a:prstGeom>
        </p:spPr>
        <p:txBody>
          <a:bodyPr lIns="0" rIns="0" tIns="0" bIns="0"/>
          <a:p>
            <a:endParaRPr/>
          </a:p>
        </p:txBody>
      </p:sp>
    </p:spTree>
  </p:cSld>
</p:sldLayout>
</file>

<file path=ppt/slideLayouts/slideLayout28.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97"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98"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99" name="PlaceHolder 3"/>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29.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100"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12" name="PlaceHolder 2"/>
          <p:cNvSpPr>
            <a:spLocks noGrp="1"/>
          </p:cNvSpPr>
          <p:nvPr>
            <p:ph type="body"/>
          </p:nvPr>
        </p:nvSpPr>
        <p:spPr>
          <a:xfrm>
            <a:off x="457200" y="1604520"/>
            <a:ext cx="8229240" cy="3977280"/>
          </a:xfrm>
          <a:prstGeom prst="rect">
            <a:avLst/>
          </a:prstGeom>
        </p:spPr>
        <p:txBody>
          <a:bodyPr lIns="0" rIns="0" tIns="0" bIns="0"/>
          <a:p>
            <a:endParaRPr/>
          </a:p>
        </p:txBody>
      </p:sp>
    </p:spTree>
  </p:cSld>
</p:sldLayout>
</file>

<file path=ppt/slideLayouts/slideLayout30.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101" name="PlaceHolder 1"/>
          <p:cNvSpPr>
            <a:spLocks noGrp="1"/>
          </p:cNvSpPr>
          <p:nvPr>
            <p:ph type="subTitle"/>
          </p:nvPr>
        </p:nvSpPr>
        <p:spPr>
          <a:xfrm>
            <a:off x="1435680" y="274320"/>
            <a:ext cx="7494120" cy="5281200"/>
          </a:xfrm>
          <a:prstGeom prst="rect">
            <a:avLst/>
          </a:prstGeom>
        </p:spPr>
        <p:txBody>
          <a:bodyPr lIns="0" rIns="0" tIns="0" bIns="0" anchor="ctr"/>
          <a:p>
            <a:pPr algn="ctr"/>
            <a:endParaRPr/>
          </a:p>
        </p:txBody>
      </p:sp>
    </p:spTree>
  </p:cSld>
</p:sldLayout>
</file>

<file path=ppt/slideLayouts/slideLayout31.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102"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103"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104" name="PlaceHolder 3"/>
          <p:cNvSpPr>
            <a:spLocks noGrp="1"/>
          </p:cNvSpPr>
          <p:nvPr>
            <p:ph type="body"/>
          </p:nvPr>
        </p:nvSpPr>
        <p:spPr>
          <a:xfrm>
            <a:off x="457200" y="3682080"/>
            <a:ext cx="4015800" cy="1896840"/>
          </a:xfrm>
          <a:prstGeom prst="rect">
            <a:avLst/>
          </a:prstGeom>
        </p:spPr>
        <p:txBody>
          <a:bodyPr lIns="0" rIns="0" tIns="0" bIns="0"/>
          <a:p>
            <a:endParaRPr/>
          </a:p>
        </p:txBody>
      </p:sp>
      <p:sp>
        <p:nvSpPr>
          <p:cNvPr id="105" name="PlaceHolder 4"/>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32.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106"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107"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108"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109" name="PlaceHolder 4"/>
          <p:cNvSpPr>
            <a:spLocks noGrp="1"/>
          </p:cNvSpPr>
          <p:nvPr>
            <p:ph type="body"/>
          </p:nvPr>
        </p:nvSpPr>
        <p:spPr>
          <a:xfrm>
            <a:off x="4674240" y="3682080"/>
            <a:ext cx="4015800" cy="1896840"/>
          </a:xfrm>
          <a:prstGeom prst="rect">
            <a:avLst/>
          </a:prstGeom>
        </p:spPr>
        <p:txBody>
          <a:bodyPr lIns="0" rIns="0" tIns="0" bIns="0"/>
          <a:p>
            <a:endParaRPr/>
          </a:p>
        </p:txBody>
      </p:sp>
    </p:spTree>
  </p:cSld>
</p:sldLayout>
</file>

<file path=ppt/slideLayouts/slideLayout33.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110"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111"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112"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113" name="PlaceHolder 4"/>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34.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114"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115" name="PlaceHolder 2"/>
          <p:cNvSpPr>
            <a:spLocks noGrp="1"/>
          </p:cNvSpPr>
          <p:nvPr>
            <p:ph type="body"/>
          </p:nvPr>
        </p:nvSpPr>
        <p:spPr>
          <a:xfrm>
            <a:off x="457200" y="1604520"/>
            <a:ext cx="8229240" cy="1896840"/>
          </a:xfrm>
          <a:prstGeom prst="rect">
            <a:avLst/>
          </a:prstGeom>
        </p:spPr>
        <p:txBody>
          <a:bodyPr lIns="0" rIns="0" tIns="0" bIns="0"/>
          <a:p>
            <a:endParaRPr/>
          </a:p>
        </p:txBody>
      </p:sp>
      <p:sp>
        <p:nvSpPr>
          <p:cNvPr id="116" name="PlaceHolder 3"/>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35.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117"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118"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119"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120" name="PlaceHolder 4"/>
          <p:cNvSpPr>
            <a:spLocks noGrp="1"/>
          </p:cNvSpPr>
          <p:nvPr>
            <p:ph type="body"/>
          </p:nvPr>
        </p:nvSpPr>
        <p:spPr>
          <a:xfrm>
            <a:off x="4674240" y="3682080"/>
            <a:ext cx="4015800" cy="1896840"/>
          </a:xfrm>
          <a:prstGeom prst="rect">
            <a:avLst/>
          </a:prstGeom>
        </p:spPr>
        <p:txBody>
          <a:bodyPr lIns="0" rIns="0" tIns="0" bIns="0"/>
          <a:p>
            <a:endParaRPr/>
          </a:p>
        </p:txBody>
      </p:sp>
      <p:sp>
        <p:nvSpPr>
          <p:cNvPr id="121" name="PlaceHolder 5"/>
          <p:cNvSpPr>
            <a:spLocks noGrp="1"/>
          </p:cNvSpPr>
          <p:nvPr>
            <p:ph type="body"/>
          </p:nvPr>
        </p:nvSpPr>
        <p:spPr>
          <a:xfrm>
            <a:off x="457200" y="3682080"/>
            <a:ext cx="4015800" cy="1896840"/>
          </a:xfrm>
          <a:prstGeom prst="rect">
            <a:avLst/>
          </a:prstGeom>
        </p:spPr>
        <p:txBody>
          <a:bodyPr lIns="0" rIns="0" tIns="0" bIns="0"/>
          <a:p>
            <a:endParaRPr/>
          </a:p>
        </p:txBody>
      </p:sp>
    </p:spTree>
  </p:cSld>
</p:sldLayout>
</file>

<file path=ppt/slideLayouts/slideLayout36.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122"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123" name="PlaceHolder 2"/>
          <p:cNvSpPr>
            <a:spLocks noGrp="1"/>
          </p:cNvSpPr>
          <p:nvPr>
            <p:ph type="body"/>
          </p:nvPr>
        </p:nvSpPr>
        <p:spPr>
          <a:xfrm>
            <a:off x="457200" y="1604520"/>
            <a:ext cx="8229240" cy="3977280"/>
          </a:xfrm>
          <a:prstGeom prst="rect">
            <a:avLst/>
          </a:prstGeom>
        </p:spPr>
        <p:txBody>
          <a:bodyPr lIns="0" rIns="0" tIns="0" bIns="0"/>
          <a:p>
            <a:endParaRPr/>
          </a:p>
        </p:txBody>
      </p:sp>
      <p:sp>
        <p:nvSpPr>
          <p:cNvPr id="124" name="PlaceHolder 3"/>
          <p:cNvSpPr>
            <a:spLocks noGrp="1"/>
          </p:cNvSpPr>
          <p:nvPr>
            <p:ph type="body"/>
          </p:nvPr>
        </p:nvSpPr>
        <p:spPr>
          <a:xfrm>
            <a:off x="457200" y="1604520"/>
            <a:ext cx="8229240" cy="3977280"/>
          </a:xfrm>
          <a:prstGeom prst="rect">
            <a:avLst/>
          </a:prstGeom>
        </p:spPr>
        <p:txBody>
          <a:bodyPr lIns="0" rIns="0" tIns="0" bIns="0"/>
          <a:p>
            <a:endParaRPr/>
          </a:p>
        </p:txBody>
      </p:sp>
      <p:pic>
        <p:nvPicPr>
          <p:cNvPr id="125" name="" descr=""/>
          <p:cNvPicPr/>
          <p:nvPr/>
        </p:nvPicPr>
        <p:blipFill>
          <a:blip r:embed="rId2"/>
          <a:stretch/>
        </p:blipFill>
        <p:spPr>
          <a:xfrm>
            <a:off x="2079000" y="1604520"/>
            <a:ext cx="4984920" cy="3977280"/>
          </a:xfrm>
          <a:prstGeom prst="rect">
            <a:avLst/>
          </a:prstGeom>
          <a:ln>
            <a:noFill/>
          </a:ln>
        </p:spPr>
      </p:pic>
      <p:pic>
        <p:nvPicPr>
          <p:cNvPr id="126" name="" descr=""/>
          <p:cNvPicPr/>
          <p:nvPr/>
        </p:nvPicPr>
        <p:blipFill>
          <a:blip r:embed="rId3"/>
          <a:stretch/>
        </p:blipFill>
        <p:spPr>
          <a:xfrm>
            <a:off x="2079000" y="1604520"/>
            <a:ext cx="4984920" cy="3977280"/>
          </a:xfrm>
          <a:prstGeom prst="rect">
            <a:avLst/>
          </a:prstGeom>
          <a:ln>
            <a:noFill/>
          </a:ln>
        </p:spPr>
      </p:pic>
    </p:spTree>
  </p:cSld>
</p:sldLayout>
</file>

<file path=ppt/slideLayouts/slideLayout37.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38.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134"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135" name="PlaceHolder 2"/>
          <p:cNvSpPr>
            <a:spLocks noGrp="1"/>
          </p:cNvSpPr>
          <p:nvPr>
            <p:ph type="subTitle"/>
          </p:nvPr>
        </p:nvSpPr>
        <p:spPr>
          <a:xfrm>
            <a:off x="457200" y="1604520"/>
            <a:ext cx="8229240" cy="3977280"/>
          </a:xfrm>
          <a:prstGeom prst="rect">
            <a:avLst/>
          </a:prstGeom>
        </p:spPr>
        <p:txBody>
          <a:bodyPr lIns="0" rIns="0" tIns="0" bIns="0" anchor="ctr"/>
          <a:p>
            <a:pPr algn="ctr"/>
            <a:endParaRPr/>
          </a:p>
        </p:txBody>
      </p:sp>
    </p:spTree>
  </p:cSld>
</p:sldLayout>
</file>

<file path=ppt/slideLayouts/slideLayout39.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136"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137" name="PlaceHolder 2"/>
          <p:cNvSpPr>
            <a:spLocks noGrp="1"/>
          </p:cNvSpPr>
          <p:nvPr>
            <p:ph type="body"/>
          </p:nvPr>
        </p:nvSpPr>
        <p:spPr>
          <a:xfrm>
            <a:off x="457200" y="1604520"/>
            <a:ext cx="8229240" cy="3977280"/>
          </a:xfrm>
          <a:prstGeom prst="rect">
            <a:avLst/>
          </a:prstGeom>
        </p:spPr>
        <p:txBody>
          <a:bodyPr lIns="0" rIns="0" tIns="0" bIns="0"/>
          <a:p>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13"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14"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15" name="PlaceHolder 3"/>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40.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138"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139"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140" name="PlaceHolder 3"/>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41.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141"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Tree>
  </p:cSld>
</p:sldLayout>
</file>

<file path=ppt/slideLayouts/slideLayout42.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142" name="PlaceHolder 1"/>
          <p:cNvSpPr>
            <a:spLocks noGrp="1"/>
          </p:cNvSpPr>
          <p:nvPr>
            <p:ph type="subTitle"/>
          </p:nvPr>
        </p:nvSpPr>
        <p:spPr>
          <a:xfrm>
            <a:off x="1435680" y="274320"/>
            <a:ext cx="7494120" cy="5281200"/>
          </a:xfrm>
          <a:prstGeom prst="rect">
            <a:avLst/>
          </a:prstGeom>
        </p:spPr>
        <p:txBody>
          <a:bodyPr lIns="0" rIns="0" tIns="0" bIns="0" anchor="ctr"/>
          <a:p>
            <a:pPr algn="ctr"/>
            <a:endParaRPr/>
          </a:p>
        </p:txBody>
      </p:sp>
    </p:spTree>
  </p:cSld>
</p:sldLayout>
</file>

<file path=ppt/slideLayouts/slideLayout43.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143"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144"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145" name="PlaceHolder 3"/>
          <p:cNvSpPr>
            <a:spLocks noGrp="1"/>
          </p:cNvSpPr>
          <p:nvPr>
            <p:ph type="body"/>
          </p:nvPr>
        </p:nvSpPr>
        <p:spPr>
          <a:xfrm>
            <a:off x="457200" y="3682080"/>
            <a:ext cx="4015800" cy="1896840"/>
          </a:xfrm>
          <a:prstGeom prst="rect">
            <a:avLst/>
          </a:prstGeom>
        </p:spPr>
        <p:txBody>
          <a:bodyPr lIns="0" rIns="0" tIns="0" bIns="0"/>
          <a:p>
            <a:endParaRPr/>
          </a:p>
        </p:txBody>
      </p:sp>
      <p:sp>
        <p:nvSpPr>
          <p:cNvPr id="146" name="PlaceHolder 4"/>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44.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147"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148"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149"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150" name="PlaceHolder 4"/>
          <p:cNvSpPr>
            <a:spLocks noGrp="1"/>
          </p:cNvSpPr>
          <p:nvPr>
            <p:ph type="body"/>
          </p:nvPr>
        </p:nvSpPr>
        <p:spPr>
          <a:xfrm>
            <a:off x="4674240" y="3682080"/>
            <a:ext cx="4015800" cy="1896840"/>
          </a:xfrm>
          <a:prstGeom prst="rect">
            <a:avLst/>
          </a:prstGeom>
        </p:spPr>
        <p:txBody>
          <a:bodyPr lIns="0" rIns="0" tIns="0" bIns="0"/>
          <a:p>
            <a:endParaRPr/>
          </a:p>
        </p:txBody>
      </p:sp>
    </p:spTree>
  </p:cSld>
</p:sldLayout>
</file>

<file path=ppt/slideLayouts/slideLayout45.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151"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152"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153"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154" name="PlaceHolder 4"/>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46.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155"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156" name="PlaceHolder 2"/>
          <p:cNvSpPr>
            <a:spLocks noGrp="1"/>
          </p:cNvSpPr>
          <p:nvPr>
            <p:ph type="body"/>
          </p:nvPr>
        </p:nvSpPr>
        <p:spPr>
          <a:xfrm>
            <a:off x="457200" y="1604520"/>
            <a:ext cx="8229240" cy="1896840"/>
          </a:xfrm>
          <a:prstGeom prst="rect">
            <a:avLst/>
          </a:prstGeom>
        </p:spPr>
        <p:txBody>
          <a:bodyPr lIns="0" rIns="0" tIns="0" bIns="0"/>
          <a:p>
            <a:endParaRPr/>
          </a:p>
        </p:txBody>
      </p:sp>
      <p:sp>
        <p:nvSpPr>
          <p:cNvPr id="157" name="PlaceHolder 3"/>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47.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158"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159"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160"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161" name="PlaceHolder 4"/>
          <p:cNvSpPr>
            <a:spLocks noGrp="1"/>
          </p:cNvSpPr>
          <p:nvPr>
            <p:ph type="body"/>
          </p:nvPr>
        </p:nvSpPr>
        <p:spPr>
          <a:xfrm>
            <a:off x="4674240" y="3682080"/>
            <a:ext cx="4015800" cy="1896840"/>
          </a:xfrm>
          <a:prstGeom prst="rect">
            <a:avLst/>
          </a:prstGeom>
        </p:spPr>
        <p:txBody>
          <a:bodyPr lIns="0" rIns="0" tIns="0" bIns="0"/>
          <a:p>
            <a:endParaRPr/>
          </a:p>
        </p:txBody>
      </p:sp>
      <p:sp>
        <p:nvSpPr>
          <p:cNvPr id="162" name="PlaceHolder 5"/>
          <p:cNvSpPr>
            <a:spLocks noGrp="1"/>
          </p:cNvSpPr>
          <p:nvPr>
            <p:ph type="body"/>
          </p:nvPr>
        </p:nvSpPr>
        <p:spPr>
          <a:xfrm>
            <a:off x="457200" y="3682080"/>
            <a:ext cx="4015800" cy="1896840"/>
          </a:xfrm>
          <a:prstGeom prst="rect">
            <a:avLst/>
          </a:prstGeom>
        </p:spPr>
        <p:txBody>
          <a:bodyPr lIns="0" rIns="0" tIns="0" bIns="0"/>
          <a:p>
            <a:endParaRPr/>
          </a:p>
        </p:txBody>
      </p:sp>
    </p:spTree>
  </p:cSld>
</p:sldLayout>
</file>

<file path=ppt/slideLayouts/slideLayout48.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163"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164" name="PlaceHolder 2"/>
          <p:cNvSpPr>
            <a:spLocks noGrp="1"/>
          </p:cNvSpPr>
          <p:nvPr>
            <p:ph type="body"/>
          </p:nvPr>
        </p:nvSpPr>
        <p:spPr>
          <a:xfrm>
            <a:off x="457200" y="1604520"/>
            <a:ext cx="8229240" cy="3977280"/>
          </a:xfrm>
          <a:prstGeom prst="rect">
            <a:avLst/>
          </a:prstGeom>
        </p:spPr>
        <p:txBody>
          <a:bodyPr lIns="0" rIns="0" tIns="0" bIns="0"/>
          <a:p>
            <a:endParaRPr/>
          </a:p>
        </p:txBody>
      </p:sp>
      <p:sp>
        <p:nvSpPr>
          <p:cNvPr id="165" name="PlaceHolder 3"/>
          <p:cNvSpPr>
            <a:spLocks noGrp="1"/>
          </p:cNvSpPr>
          <p:nvPr>
            <p:ph type="body"/>
          </p:nvPr>
        </p:nvSpPr>
        <p:spPr>
          <a:xfrm>
            <a:off x="457200" y="1604520"/>
            <a:ext cx="8229240" cy="3977280"/>
          </a:xfrm>
          <a:prstGeom prst="rect">
            <a:avLst/>
          </a:prstGeom>
        </p:spPr>
        <p:txBody>
          <a:bodyPr lIns="0" rIns="0" tIns="0" bIns="0"/>
          <a:p>
            <a:endParaRPr/>
          </a:p>
        </p:txBody>
      </p:sp>
      <p:pic>
        <p:nvPicPr>
          <p:cNvPr id="166" name="" descr=""/>
          <p:cNvPicPr/>
          <p:nvPr/>
        </p:nvPicPr>
        <p:blipFill>
          <a:blip r:embed="rId2"/>
          <a:stretch/>
        </p:blipFill>
        <p:spPr>
          <a:xfrm>
            <a:off x="2079000" y="1604520"/>
            <a:ext cx="4984920" cy="3977280"/>
          </a:xfrm>
          <a:prstGeom prst="rect">
            <a:avLst/>
          </a:prstGeom>
          <a:ln>
            <a:noFill/>
          </a:ln>
        </p:spPr>
      </p:pic>
      <p:pic>
        <p:nvPicPr>
          <p:cNvPr id="167" name="" descr=""/>
          <p:cNvPicPr/>
          <p:nvPr/>
        </p:nvPicPr>
        <p:blipFill>
          <a:blip r:embed="rId3"/>
          <a:stretch/>
        </p:blipFill>
        <p:spPr>
          <a:xfrm>
            <a:off x="2079000" y="1604520"/>
            <a:ext cx="4984920" cy="3977280"/>
          </a:xfrm>
          <a:prstGeom prst="rect">
            <a:avLst/>
          </a:prstGeom>
          <a:ln>
            <a:noFill/>
          </a:ln>
        </p:spPr>
      </p:pic>
    </p:spTree>
  </p:cSld>
</p:sldLayout>
</file>

<file path=ppt/slideLayouts/slideLayout49.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16"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Tree>
  </p:cSld>
</p:sldLayout>
</file>

<file path=ppt/slideLayouts/slideLayout50.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175"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176" name="PlaceHolder 2"/>
          <p:cNvSpPr>
            <a:spLocks noGrp="1"/>
          </p:cNvSpPr>
          <p:nvPr>
            <p:ph type="subTitle"/>
          </p:nvPr>
        </p:nvSpPr>
        <p:spPr>
          <a:xfrm>
            <a:off x="457200" y="1604520"/>
            <a:ext cx="8229240" cy="3977280"/>
          </a:xfrm>
          <a:prstGeom prst="rect">
            <a:avLst/>
          </a:prstGeom>
        </p:spPr>
        <p:txBody>
          <a:bodyPr lIns="0" rIns="0" tIns="0" bIns="0" anchor="ctr"/>
          <a:p>
            <a:pPr algn="ctr"/>
            <a:endParaRPr/>
          </a:p>
        </p:txBody>
      </p:sp>
    </p:spTree>
  </p:cSld>
</p:sldLayout>
</file>

<file path=ppt/slideLayouts/slideLayout51.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177"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178" name="PlaceHolder 2"/>
          <p:cNvSpPr>
            <a:spLocks noGrp="1"/>
          </p:cNvSpPr>
          <p:nvPr>
            <p:ph type="body"/>
          </p:nvPr>
        </p:nvSpPr>
        <p:spPr>
          <a:xfrm>
            <a:off x="457200" y="1604520"/>
            <a:ext cx="8229240" cy="3977280"/>
          </a:xfrm>
          <a:prstGeom prst="rect">
            <a:avLst/>
          </a:prstGeom>
        </p:spPr>
        <p:txBody>
          <a:bodyPr lIns="0" rIns="0" tIns="0" bIns="0"/>
          <a:p>
            <a:endParaRPr/>
          </a:p>
        </p:txBody>
      </p:sp>
    </p:spTree>
  </p:cSld>
</p:sldLayout>
</file>

<file path=ppt/slideLayouts/slideLayout52.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179"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180"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181" name="PlaceHolder 3"/>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53.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182"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Tree>
  </p:cSld>
</p:sldLayout>
</file>

<file path=ppt/slideLayouts/slideLayout54.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183" name="PlaceHolder 1"/>
          <p:cNvSpPr>
            <a:spLocks noGrp="1"/>
          </p:cNvSpPr>
          <p:nvPr>
            <p:ph type="subTitle"/>
          </p:nvPr>
        </p:nvSpPr>
        <p:spPr>
          <a:xfrm>
            <a:off x="1435680" y="274320"/>
            <a:ext cx="7494120" cy="5281200"/>
          </a:xfrm>
          <a:prstGeom prst="rect">
            <a:avLst/>
          </a:prstGeom>
        </p:spPr>
        <p:txBody>
          <a:bodyPr lIns="0" rIns="0" tIns="0" bIns="0" anchor="ctr"/>
          <a:p>
            <a:pPr algn="ctr"/>
            <a:endParaRPr/>
          </a:p>
        </p:txBody>
      </p:sp>
    </p:spTree>
  </p:cSld>
</p:sldLayout>
</file>

<file path=ppt/slideLayouts/slideLayout55.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184"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185"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186" name="PlaceHolder 3"/>
          <p:cNvSpPr>
            <a:spLocks noGrp="1"/>
          </p:cNvSpPr>
          <p:nvPr>
            <p:ph type="body"/>
          </p:nvPr>
        </p:nvSpPr>
        <p:spPr>
          <a:xfrm>
            <a:off x="457200" y="3682080"/>
            <a:ext cx="4015800" cy="1896840"/>
          </a:xfrm>
          <a:prstGeom prst="rect">
            <a:avLst/>
          </a:prstGeom>
        </p:spPr>
        <p:txBody>
          <a:bodyPr lIns="0" rIns="0" tIns="0" bIns="0"/>
          <a:p>
            <a:endParaRPr/>
          </a:p>
        </p:txBody>
      </p:sp>
      <p:sp>
        <p:nvSpPr>
          <p:cNvPr id="187" name="PlaceHolder 4"/>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56.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188"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189"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190"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191" name="PlaceHolder 4"/>
          <p:cNvSpPr>
            <a:spLocks noGrp="1"/>
          </p:cNvSpPr>
          <p:nvPr>
            <p:ph type="body"/>
          </p:nvPr>
        </p:nvSpPr>
        <p:spPr>
          <a:xfrm>
            <a:off x="4674240" y="3682080"/>
            <a:ext cx="4015800" cy="1896840"/>
          </a:xfrm>
          <a:prstGeom prst="rect">
            <a:avLst/>
          </a:prstGeom>
        </p:spPr>
        <p:txBody>
          <a:bodyPr lIns="0" rIns="0" tIns="0" bIns="0"/>
          <a:p>
            <a:endParaRPr/>
          </a:p>
        </p:txBody>
      </p:sp>
    </p:spTree>
  </p:cSld>
</p:sldLayout>
</file>

<file path=ppt/slideLayouts/slideLayout57.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192"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193"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194"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195" name="PlaceHolder 4"/>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58.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196"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197" name="PlaceHolder 2"/>
          <p:cNvSpPr>
            <a:spLocks noGrp="1"/>
          </p:cNvSpPr>
          <p:nvPr>
            <p:ph type="body"/>
          </p:nvPr>
        </p:nvSpPr>
        <p:spPr>
          <a:xfrm>
            <a:off x="457200" y="1604520"/>
            <a:ext cx="8229240" cy="1896840"/>
          </a:xfrm>
          <a:prstGeom prst="rect">
            <a:avLst/>
          </a:prstGeom>
        </p:spPr>
        <p:txBody>
          <a:bodyPr lIns="0" rIns="0" tIns="0" bIns="0"/>
          <a:p>
            <a:endParaRPr/>
          </a:p>
        </p:txBody>
      </p:sp>
      <p:sp>
        <p:nvSpPr>
          <p:cNvPr id="198" name="PlaceHolder 3"/>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59.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199"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200"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201"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202" name="PlaceHolder 4"/>
          <p:cNvSpPr>
            <a:spLocks noGrp="1"/>
          </p:cNvSpPr>
          <p:nvPr>
            <p:ph type="body"/>
          </p:nvPr>
        </p:nvSpPr>
        <p:spPr>
          <a:xfrm>
            <a:off x="4674240" y="3682080"/>
            <a:ext cx="4015800" cy="1896840"/>
          </a:xfrm>
          <a:prstGeom prst="rect">
            <a:avLst/>
          </a:prstGeom>
        </p:spPr>
        <p:txBody>
          <a:bodyPr lIns="0" rIns="0" tIns="0" bIns="0"/>
          <a:p>
            <a:endParaRPr/>
          </a:p>
        </p:txBody>
      </p:sp>
      <p:sp>
        <p:nvSpPr>
          <p:cNvPr id="203" name="PlaceHolder 5"/>
          <p:cNvSpPr>
            <a:spLocks noGrp="1"/>
          </p:cNvSpPr>
          <p:nvPr>
            <p:ph type="body"/>
          </p:nvPr>
        </p:nvSpPr>
        <p:spPr>
          <a:xfrm>
            <a:off x="457200" y="3682080"/>
            <a:ext cx="4015800" cy="1896840"/>
          </a:xfrm>
          <a:prstGeom prst="rect">
            <a:avLst/>
          </a:prstGeom>
        </p:spPr>
        <p:txBody>
          <a:bodyPr lIns="0" rIns="0" tIns="0" bIns="0"/>
          <a:p>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17" name="PlaceHolder 1"/>
          <p:cNvSpPr>
            <a:spLocks noGrp="1"/>
          </p:cNvSpPr>
          <p:nvPr>
            <p:ph type="subTitle"/>
          </p:nvPr>
        </p:nvSpPr>
        <p:spPr>
          <a:xfrm>
            <a:off x="1435680" y="274320"/>
            <a:ext cx="7494120" cy="5281200"/>
          </a:xfrm>
          <a:prstGeom prst="rect">
            <a:avLst/>
          </a:prstGeom>
        </p:spPr>
        <p:txBody>
          <a:bodyPr lIns="0" rIns="0" tIns="0" bIns="0" anchor="ctr"/>
          <a:p>
            <a:pPr algn="ctr"/>
            <a:endParaRPr/>
          </a:p>
        </p:txBody>
      </p:sp>
    </p:spTree>
  </p:cSld>
</p:sldLayout>
</file>

<file path=ppt/slideLayouts/slideLayout60.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204"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205" name="PlaceHolder 2"/>
          <p:cNvSpPr>
            <a:spLocks noGrp="1"/>
          </p:cNvSpPr>
          <p:nvPr>
            <p:ph type="body"/>
          </p:nvPr>
        </p:nvSpPr>
        <p:spPr>
          <a:xfrm>
            <a:off x="457200" y="1604520"/>
            <a:ext cx="8229240" cy="3977280"/>
          </a:xfrm>
          <a:prstGeom prst="rect">
            <a:avLst/>
          </a:prstGeom>
        </p:spPr>
        <p:txBody>
          <a:bodyPr lIns="0" rIns="0" tIns="0" bIns="0"/>
          <a:p>
            <a:endParaRPr/>
          </a:p>
        </p:txBody>
      </p:sp>
      <p:sp>
        <p:nvSpPr>
          <p:cNvPr id="206" name="PlaceHolder 3"/>
          <p:cNvSpPr>
            <a:spLocks noGrp="1"/>
          </p:cNvSpPr>
          <p:nvPr>
            <p:ph type="body"/>
          </p:nvPr>
        </p:nvSpPr>
        <p:spPr>
          <a:xfrm>
            <a:off x="457200" y="1604520"/>
            <a:ext cx="8229240" cy="3977280"/>
          </a:xfrm>
          <a:prstGeom prst="rect">
            <a:avLst/>
          </a:prstGeom>
        </p:spPr>
        <p:txBody>
          <a:bodyPr lIns="0" rIns="0" tIns="0" bIns="0"/>
          <a:p>
            <a:endParaRPr/>
          </a:p>
        </p:txBody>
      </p:sp>
      <p:pic>
        <p:nvPicPr>
          <p:cNvPr id="207" name="" descr=""/>
          <p:cNvPicPr/>
          <p:nvPr/>
        </p:nvPicPr>
        <p:blipFill>
          <a:blip r:embed="rId2"/>
          <a:stretch/>
        </p:blipFill>
        <p:spPr>
          <a:xfrm>
            <a:off x="2079000" y="1604520"/>
            <a:ext cx="4984920" cy="3977280"/>
          </a:xfrm>
          <a:prstGeom prst="rect">
            <a:avLst/>
          </a:prstGeom>
          <a:ln>
            <a:noFill/>
          </a:ln>
        </p:spPr>
      </p:pic>
      <p:pic>
        <p:nvPicPr>
          <p:cNvPr id="208" name="" descr=""/>
          <p:cNvPicPr/>
          <p:nvPr/>
        </p:nvPicPr>
        <p:blipFill>
          <a:blip r:embed="rId3"/>
          <a:stretch/>
        </p:blipFill>
        <p:spPr>
          <a:xfrm>
            <a:off x="2079000" y="1604520"/>
            <a:ext cx="4984920" cy="3977280"/>
          </a:xfrm>
          <a:prstGeom prst="rect">
            <a:avLst/>
          </a:prstGeom>
          <a:ln>
            <a:noFill/>
          </a:ln>
        </p:spPr>
      </p:pic>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19"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20" name="PlaceHolder 3"/>
          <p:cNvSpPr>
            <a:spLocks noGrp="1"/>
          </p:cNvSpPr>
          <p:nvPr>
            <p:ph type="body"/>
          </p:nvPr>
        </p:nvSpPr>
        <p:spPr>
          <a:xfrm>
            <a:off x="457200" y="3682080"/>
            <a:ext cx="4015800" cy="1896840"/>
          </a:xfrm>
          <a:prstGeom prst="rect">
            <a:avLst/>
          </a:prstGeom>
        </p:spPr>
        <p:txBody>
          <a:bodyPr lIns="0" rIns="0" tIns="0" bIns="0"/>
          <a:p>
            <a:endParaRPr/>
          </a:p>
        </p:txBody>
      </p:sp>
      <p:sp>
        <p:nvSpPr>
          <p:cNvPr id="21" name="PlaceHolder 4"/>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23"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24"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25" name="PlaceHolder 4"/>
          <p:cNvSpPr>
            <a:spLocks noGrp="1"/>
          </p:cNvSpPr>
          <p:nvPr>
            <p:ph type="body"/>
          </p:nvPr>
        </p:nvSpPr>
        <p:spPr>
          <a:xfrm>
            <a:off x="4674240" y="3682080"/>
            <a:ext cx="4015800" cy="1896840"/>
          </a:xfrm>
          <a:prstGeom prst="rect">
            <a:avLst/>
          </a:prstGeom>
        </p:spPr>
        <p:txBody>
          <a:bodyPr lIns="0" rIns="0" tIns="0" bIns="0"/>
          <a:p>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1435680" y="274320"/>
            <a:ext cx="7494120" cy="1139040"/>
          </a:xfrm>
          <a:prstGeom prst="rect">
            <a:avLst/>
          </a:prstGeom>
        </p:spPr>
        <p:txBody>
          <a:bodyPr lIns="0" rIns="0" tIns="0" bIns="0" anchor="ctr"/>
          <a:p>
            <a:pPr algn="ctr"/>
            <a:endParaRPr/>
          </a:p>
        </p:txBody>
      </p:sp>
      <p:sp>
        <p:nvSpPr>
          <p:cNvPr id="27"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28"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29" name="PlaceHolder 4"/>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 Id="rId14"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image" Target="../media/image4.png"/><Relationship Id="rId3" Type="http://schemas.openxmlformats.org/officeDocument/2006/relationships/slideLayout" Target="../slideLayouts/slideLayout13.xml"/><Relationship Id="rId4" Type="http://schemas.openxmlformats.org/officeDocument/2006/relationships/slideLayout" Target="../slideLayouts/slideLayout14.xml"/><Relationship Id="rId5" Type="http://schemas.openxmlformats.org/officeDocument/2006/relationships/slideLayout" Target="../slideLayouts/slideLayout15.xml"/><Relationship Id="rId6" Type="http://schemas.openxmlformats.org/officeDocument/2006/relationships/slideLayout" Target="../slideLayouts/slideLayout16.xml"/><Relationship Id="rId7" Type="http://schemas.openxmlformats.org/officeDocument/2006/relationships/slideLayout" Target="../slideLayouts/slideLayout17.xml"/><Relationship Id="rId8" Type="http://schemas.openxmlformats.org/officeDocument/2006/relationships/slideLayout" Target="../slideLayouts/slideLayout18.xml"/><Relationship Id="rId9" Type="http://schemas.openxmlformats.org/officeDocument/2006/relationships/slideLayout" Target="../slideLayouts/slideLayout19.xml"/><Relationship Id="rId10" Type="http://schemas.openxmlformats.org/officeDocument/2006/relationships/slideLayout" Target="../slideLayouts/slideLayout20.xml"/><Relationship Id="rId11" Type="http://schemas.openxmlformats.org/officeDocument/2006/relationships/slideLayout" Target="../slideLayouts/slideLayout21.xml"/><Relationship Id="rId12" Type="http://schemas.openxmlformats.org/officeDocument/2006/relationships/slideLayout" Target="../slideLayouts/slideLayout22.xml"/><Relationship Id="rId13" Type="http://schemas.openxmlformats.org/officeDocument/2006/relationships/slideLayout" Target="../slideLayouts/slideLayout23.xml"/><Relationship Id="rId14" Type="http://schemas.openxmlformats.org/officeDocument/2006/relationships/slideLayout" Target="../slideLayouts/slideLayout24.xml"/>
</Relationships>
</file>

<file path=ppt/slideMasters/_rels/slideMaster3.xml.rels><?xml version="1.0" encoding="UTF-8"?>
<Relationships xmlns="http://schemas.openxmlformats.org/package/2006/relationships"><Relationship Id="rId1" Type="http://schemas.openxmlformats.org/officeDocument/2006/relationships/theme" Target="../theme/theme3.xml"/><Relationship Id="rId2" Type="http://schemas.openxmlformats.org/officeDocument/2006/relationships/image" Target="../media/image7.png"/><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 Id="rId11" Type="http://schemas.openxmlformats.org/officeDocument/2006/relationships/slideLayout" Target="../slideLayouts/slideLayout33.xml"/><Relationship Id="rId12" Type="http://schemas.openxmlformats.org/officeDocument/2006/relationships/slideLayout" Target="../slideLayouts/slideLayout34.xml"/><Relationship Id="rId13" Type="http://schemas.openxmlformats.org/officeDocument/2006/relationships/slideLayout" Target="../slideLayouts/slideLayout35.xml"/><Relationship Id="rId14" Type="http://schemas.openxmlformats.org/officeDocument/2006/relationships/slideLayout" Target="../slideLayouts/slideLayout36.xml"/>
</Relationships>
</file>

<file path=ppt/slideMasters/_rels/slideMaster4.xml.rels><?xml version="1.0" encoding="UTF-8"?>
<Relationships xmlns="http://schemas.openxmlformats.org/package/2006/relationships"><Relationship Id="rId1" Type="http://schemas.openxmlformats.org/officeDocument/2006/relationships/theme" Target="../theme/theme4.xml"/><Relationship Id="rId2" Type="http://schemas.openxmlformats.org/officeDocument/2006/relationships/image" Target="../media/image10.png"/><Relationship Id="rId3" Type="http://schemas.openxmlformats.org/officeDocument/2006/relationships/slideLayout" Target="../slideLayouts/slideLayout37.xml"/><Relationship Id="rId4" Type="http://schemas.openxmlformats.org/officeDocument/2006/relationships/slideLayout" Target="../slideLayouts/slideLayout38.xml"/><Relationship Id="rId5" Type="http://schemas.openxmlformats.org/officeDocument/2006/relationships/slideLayout" Target="../slideLayouts/slideLayout39.xml"/><Relationship Id="rId6" Type="http://schemas.openxmlformats.org/officeDocument/2006/relationships/slideLayout" Target="../slideLayouts/slideLayout40.xml"/><Relationship Id="rId7" Type="http://schemas.openxmlformats.org/officeDocument/2006/relationships/slideLayout" Target="../slideLayouts/slideLayout41.xml"/><Relationship Id="rId8" Type="http://schemas.openxmlformats.org/officeDocument/2006/relationships/slideLayout" Target="../slideLayouts/slideLayout42.xml"/><Relationship Id="rId9" Type="http://schemas.openxmlformats.org/officeDocument/2006/relationships/slideLayout" Target="../slideLayouts/slideLayout43.xml"/><Relationship Id="rId10" Type="http://schemas.openxmlformats.org/officeDocument/2006/relationships/slideLayout" Target="../slideLayouts/slideLayout44.xml"/><Relationship Id="rId11" Type="http://schemas.openxmlformats.org/officeDocument/2006/relationships/slideLayout" Target="../slideLayouts/slideLayout45.xml"/><Relationship Id="rId12" Type="http://schemas.openxmlformats.org/officeDocument/2006/relationships/slideLayout" Target="../slideLayouts/slideLayout46.xml"/><Relationship Id="rId13" Type="http://schemas.openxmlformats.org/officeDocument/2006/relationships/slideLayout" Target="../slideLayouts/slideLayout47.xml"/><Relationship Id="rId14" Type="http://schemas.openxmlformats.org/officeDocument/2006/relationships/slideLayout" Target="../slideLayouts/slideLayout48.xml"/>
</Relationships>
</file>

<file path=ppt/slideMasters/_rels/slideMaster5.xml.rels><?xml version="1.0" encoding="UTF-8"?>
<Relationships xmlns="http://schemas.openxmlformats.org/package/2006/relationships"><Relationship Id="rId1" Type="http://schemas.openxmlformats.org/officeDocument/2006/relationships/theme" Target="../theme/theme5.xml"/><Relationship Id="rId2" Type="http://schemas.openxmlformats.org/officeDocument/2006/relationships/image" Target="../media/image13.png"/><Relationship Id="rId3" Type="http://schemas.openxmlformats.org/officeDocument/2006/relationships/slideLayout" Target="../slideLayouts/slideLayout49.xml"/><Relationship Id="rId4" Type="http://schemas.openxmlformats.org/officeDocument/2006/relationships/slideLayout" Target="../slideLayouts/slideLayout50.xml"/><Relationship Id="rId5" Type="http://schemas.openxmlformats.org/officeDocument/2006/relationships/slideLayout" Target="../slideLayouts/slideLayout51.xml"/><Relationship Id="rId6" Type="http://schemas.openxmlformats.org/officeDocument/2006/relationships/slideLayout" Target="../slideLayouts/slideLayout52.xml"/><Relationship Id="rId7" Type="http://schemas.openxmlformats.org/officeDocument/2006/relationships/slideLayout" Target="../slideLayouts/slideLayout53.xml"/><Relationship Id="rId8" Type="http://schemas.openxmlformats.org/officeDocument/2006/relationships/slideLayout" Target="../slideLayouts/slideLayout54.xml"/><Relationship Id="rId9" Type="http://schemas.openxmlformats.org/officeDocument/2006/relationships/slideLayout" Target="../slideLayouts/slideLayout55.xml"/><Relationship Id="rId10" Type="http://schemas.openxmlformats.org/officeDocument/2006/relationships/slideLayout" Target="../slideLayouts/slideLayout56.xml"/><Relationship Id="rId11" Type="http://schemas.openxmlformats.org/officeDocument/2006/relationships/slideLayout" Target="../slideLayouts/slideLayout57.xml"/><Relationship Id="rId12" Type="http://schemas.openxmlformats.org/officeDocument/2006/relationships/slideLayout" Target="../slideLayouts/slideLayout58.xml"/><Relationship Id="rId13" Type="http://schemas.openxmlformats.org/officeDocument/2006/relationships/slideLayout" Target="../slideLayouts/slideLayout59.xml"/><Relationship Id="rId14" Type="http://schemas.openxmlformats.org/officeDocument/2006/relationships/slideLayout" Target="../slideLayouts/slideLayout60.xml"/>
</Relationships>
</file>

<file path=ppt/slideMasters/slideMaster1.xml><?xml version="1.0" encoding="utf-8"?>
<p:sldMaster xmlns:a="http://schemas.openxmlformats.org/drawingml/2006/main" xmlns:p="http://schemas.openxmlformats.org/presentationml/2006/main" xmlns:r="http://schemas.openxmlformats.org/officeDocument/2006/relationships">
  <p:cSld>
    <p:bg>
      <p:bgPr>
        <a:blipFill>
          <a:blip r:embed="rId2"/>
          <a:tile/>
        </a:blipFill>
      </p:bgPr>
    </p:bg>
    <p:spTree>
      <p:nvGrpSpPr>
        <p:cNvPr id="1" name=""/>
        <p:cNvGrpSpPr/>
        <p:nvPr/>
      </p:nvGrpSpPr>
      <p:grpSpPr>
        <a:xfrm>
          <a:off x="0" y="0"/>
          <a:ext cx="0" cy="0"/>
          <a:chOff x="0" y="0"/>
          <a:chExt cx="0" cy="0"/>
        </a:xfrm>
      </p:grpSpPr>
      <p:sp>
        <p:nvSpPr>
          <p:cNvPr id="0" name="CustomShape 1"/>
          <p:cNvSpPr/>
          <p:nvPr/>
        </p:nvSpPr>
        <p:spPr>
          <a:xfrm>
            <a:off x="-815760" y="-815760"/>
            <a:ext cx="1634760" cy="1634760"/>
          </a:xfrm>
          <a:prstGeom prst="pie">
            <a:avLst>
              <a:gd name="adj1" fmla="val 0"/>
              <a:gd name="adj2" fmla="val 5402120"/>
            </a:avLst>
          </a:prstGeom>
          <a:solidFill>
            <a:schemeClr val="bg2">
              <a:tint val="18000"/>
              <a:satMod val="220000"/>
              <a:alpha val="33000"/>
            </a:schemeClr>
          </a:solidFill>
          <a:ln w="3240">
            <a:solidFill>
              <a:schemeClr val="bg2">
                <a:shade val="70000"/>
                <a:satMod val="200000"/>
                <a:alpha val="100000"/>
              </a:schemeClr>
            </a:solidFill>
            <a:round/>
          </a:ln>
          <a:effectLst>
            <a:outerShdw blurRad="63500" dir="5400000" dist="25400" rotWithShape="0">
              <a:srgbClr val="000000">
                <a:alpha val="44000"/>
              </a:srgbClr>
            </a:outerShdw>
          </a:effectLst>
        </p:spPr>
        <p:style>
          <a:lnRef idx="3">
            <a:schemeClr val="lt1"/>
          </a:lnRef>
          <a:fillRef idx="1">
            <a:schemeClr val="accent1"/>
          </a:fillRef>
          <a:effectRef idx="1">
            <a:schemeClr val="accent1"/>
          </a:effectRef>
          <a:fontRef idx="minor"/>
        </p:style>
      </p:sp>
      <p:sp>
        <p:nvSpPr>
          <p:cNvPr id="1" name="CustomShape 2"/>
          <p:cNvSpPr/>
          <p:nvPr/>
        </p:nvSpPr>
        <p:spPr>
          <a:xfrm>
            <a:off x="168840" y="21240"/>
            <a:ext cx="1698120" cy="1698120"/>
          </a:xfrm>
          <a:prstGeom prst="ellipse">
            <a:avLst/>
          </a:prstGeom>
          <a:noFill/>
          <a:ln w="27360">
            <a:solidFill>
              <a:schemeClr val="bg2">
                <a:tint val="45000"/>
                <a:satMod val="325000"/>
                <a:alpha val="100000"/>
              </a:schemeClr>
            </a:solidFill>
            <a:round/>
          </a:ln>
          <a:effectLst>
            <a:outerShdw algn="tl" blurRad="25400" dir="5400000" dist="25400" rotWithShape="0">
              <a:schemeClr val="bg2">
                <a:shade val="50000"/>
                <a:satMod val="150000"/>
                <a:alpha val="85000"/>
              </a:schemeClr>
            </a:outerShdw>
          </a:effectLst>
        </p:spPr>
        <p:style>
          <a:lnRef idx="3">
            <a:schemeClr val="lt1"/>
          </a:lnRef>
          <a:fillRef idx="1">
            <a:schemeClr val="accent1"/>
          </a:fillRef>
          <a:effectRef idx="1">
            <a:schemeClr val="accent1"/>
          </a:effectRef>
          <a:fontRef idx="minor"/>
        </p:style>
      </p:sp>
      <p:sp>
        <p:nvSpPr>
          <p:cNvPr id="2" name="CustomShape 3"/>
          <p:cNvSpPr/>
          <p:nvPr/>
        </p:nvSpPr>
        <p:spPr>
          <a:xfrm rot="2315400">
            <a:off x="182160" y="1051920"/>
            <a:ext cx="1121760" cy="1098720"/>
          </a:xfrm>
          <a:prstGeom prst="donut">
            <a:avLst>
              <a:gd name="adj" fmla="val 13775"/>
            </a:avLst>
          </a:prstGeom>
          <a:gradFill>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lin ang="0"/>
          </a:gradFill>
          <a:ln w="7200">
            <a:solidFill>
              <a:schemeClr val="bg2">
                <a:shade val="60000"/>
                <a:satMod val="220000"/>
                <a:alpha val="100000"/>
              </a:schemeClr>
            </a:solidFill>
            <a:round/>
          </a:ln>
          <a:effectLst>
            <a:outerShdw algn="tl" blurRad="12700" dir="4500000" dist="15000" rotWithShape="0">
              <a:schemeClr val="bg2">
                <a:shade val="10000"/>
                <a:satMod val="200000"/>
                <a:alpha val="35000"/>
              </a:schemeClr>
            </a:outerShdw>
          </a:effectLst>
        </p:spPr>
        <p:style>
          <a:lnRef idx="3">
            <a:schemeClr val="lt1"/>
          </a:lnRef>
          <a:fillRef idx="1">
            <a:schemeClr val="accent1"/>
          </a:fillRef>
          <a:effectRef idx="1">
            <a:schemeClr val="accent1"/>
          </a:effectRef>
          <a:fontRef idx="minor"/>
        </p:style>
      </p:sp>
      <p:sp>
        <p:nvSpPr>
          <p:cNvPr id="3" name="CustomShape 4"/>
          <p:cNvSpPr/>
          <p:nvPr/>
        </p:nvSpPr>
        <p:spPr>
          <a:xfrm>
            <a:off x="1013040" y="0"/>
            <a:ext cx="8127000" cy="6854040"/>
          </a:xfrm>
          <a:prstGeom prst="rect">
            <a:avLst/>
          </a:prstGeom>
          <a:solidFill>
            <a:schemeClr val="bg1"/>
          </a:solidFill>
          <a:ln>
            <a:noFill/>
          </a:ln>
          <a:effectLst>
            <a:outerShdw blurRad="63500" dir="5400000" dist="25400" rotWithShape="0">
              <a:srgbClr val="000000">
                <a:alpha val="44000"/>
              </a:srgbClr>
            </a:outerShdw>
          </a:effectLst>
        </p:spPr>
        <p:style>
          <a:lnRef idx="3">
            <a:schemeClr val="lt1"/>
          </a:lnRef>
          <a:fillRef idx="1">
            <a:schemeClr val="accent1"/>
          </a:fillRef>
          <a:effectRef idx="1">
            <a:schemeClr val="accent1"/>
          </a:effectRef>
          <a:fontRef idx="minor"/>
        </p:style>
      </p:sp>
      <p:sp>
        <p:nvSpPr>
          <p:cNvPr id="4" name="CustomShape 5"/>
          <p:cNvSpPr/>
          <p:nvPr/>
        </p:nvSpPr>
        <p:spPr>
          <a:xfrm>
            <a:off x="1014840" y="0"/>
            <a:ext cx="69120" cy="6854040"/>
          </a:xfrm>
          <a:prstGeom prst="rect">
            <a:avLst/>
          </a:prstGeom>
          <a:solidFill>
            <a:schemeClr val="bg1"/>
          </a:solidFill>
          <a:ln>
            <a:noFill/>
          </a:ln>
          <a:effectLst>
            <a:outerShdw algn="tl" blurRad="38550" dir="10800000" dist="38000" rotWithShape="0">
              <a:schemeClr val="bg2">
                <a:shade val="20000"/>
                <a:satMod val="110000"/>
                <a:alpha val="25000"/>
              </a:schemeClr>
            </a:outerShdw>
          </a:effectLst>
        </p:spPr>
        <p:style>
          <a:lnRef idx="3">
            <a:schemeClr val="lt1"/>
          </a:lnRef>
          <a:fillRef idx="1">
            <a:schemeClr val="accent1"/>
          </a:fillRef>
          <a:effectRef idx="1">
            <a:schemeClr val="accent1"/>
          </a:effectRef>
          <a:fontRef idx="minor"/>
        </p:style>
      </p:sp>
      <p:sp>
        <p:nvSpPr>
          <p:cNvPr id="5" name="CustomShape 6"/>
          <p:cNvSpPr/>
          <p:nvPr/>
        </p:nvSpPr>
        <p:spPr>
          <a:xfrm>
            <a:off x="921600" y="1413720"/>
            <a:ext cx="206280" cy="206280"/>
          </a:xfrm>
          <a:prstGeom prst="ellipse">
            <a:avLst/>
          </a:prstGeom>
          <a:gradFill>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lin ang="0"/>
          </a:gradFill>
          <a:ln w="2160">
            <a:solidFill>
              <a:schemeClr val="accent1">
                <a:shade val="90000"/>
                <a:satMod val="110000"/>
                <a:alpha val="60000"/>
              </a:schemeClr>
            </a:solidFill>
            <a:round/>
          </a:ln>
          <a:effectLst>
            <a:outerShdw blurRad="63500" dir="5400000" dist="25400" rotWithShape="0">
              <a:srgbClr val="000000">
                <a:alpha val="44000"/>
              </a:srgbClr>
            </a:outerShdw>
          </a:effectLst>
        </p:spPr>
        <p:style>
          <a:lnRef idx="1">
            <a:schemeClr val="accent1"/>
          </a:lnRef>
          <a:fillRef idx="2">
            <a:schemeClr val="accent1"/>
          </a:fillRef>
          <a:effectRef idx="1">
            <a:schemeClr val="accent1"/>
          </a:effectRef>
          <a:fontRef idx="minor"/>
        </p:style>
      </p:sp>
      <p:sp>
        <p:nvSpPr>
          <p:cNvPr id="6" name="CustomShape 7"/>
          <p:cNvSpPr/>
          <p:nvPr/>
        </p:nvSpPr>
        <p:spPr>
          <a:xfrm>
            <a:off x="1157040" y="1344960"/>
            <a:ext cx="60120" cy="60120"/>
          </a:xfrm>
          <a:prstGeom prst="ellipse">
            <a:avLst/>
          </a:prstGeom>
          <a:noFill/>
          <a:ln w="12600">
            <a:solidFill>
              <a:schemeClr val="accent1">
                <a:shade val="75000"/>
                <a:alpha val="60000"/>
              </a:schemeClr>
            </a:solidFill>
            <a:round/>
          </a:ln>
          <a:effectLst>
            <a:outerShdw blurRad="63500" dir="5400000" dist="25400" rotWithShape="0">
              <a:srgbClr val="000000">
                <a:alpha val="44000"/>
              </a:srgbClr>
            </a:outerShdw>
          </a:effectLst>
        </p:spPr>
        <p:style>
          <a:lnRef idx="1">
            <a:schemeClr val="accent1"/>
          </a:lnRef>
          <a:fillRef idx="2">
            <a:schemeClr val="accent1"/>
          </a:fillRef>
          <a:effectRef idx="1">
            <a:schemeClr val="accent1"/>
          </a:effectRef>
          <a:fontRef idx="minor"/>
        </p:style>
      </p:sp>
      <p:sp>
        <p:nvSpPr>
          <p:cNvPr id="7" name="PlaceHolder 8"/>
          <p:cNvSpPr>
            <a:spLocks noGrp="1"/>
          </p:cNvSpPr>
          <p:nvPr>
            <p:ph type="title"/>
          </p:nvPr>
        </p:nvSpPr>
        <p:spPr>
          <a:xfrm>
            <a:off x="457200" y="273600"/>
            <a:ext cx="8229240" cy="1144800"/>
          </a:xfrm>
          <a:prstGeom prst="rect">
            <a:avLst/>
          </a:prstGeom>
        </p:spPr>
        <p:txBody>
          <a:bodyPr lIns="0" rIns="0" tIns="0" bIns="0" anchor="ctr"/>
          <a:p>
            <a:pPr algn="ctr"/>
            <a:r>
              <a:rPr lang="es-ES" sz="4400">
                <a:latin typeface="Arial"/>
              </a:rPr>
              <a:t>Pulse para editar el formato del texto de título</a:t>
            </a:r>
            <a:endParaRPr/>
          </a:p>
        </p:txBody>
      </p:sp>
      <p:sp>
        <p:nvSpPr>
          <p:cNvPr id="8" name="PlaceHolder 9"/>
          <p:cNvSpPr>
            <a:spLocks noGrp="1"/>
          </p:cNvSpPr>
          <p:nvPr>
            <p:ph type="body"/>
          </p:nvPr>
        </p:nvSpPr>
        <p:spPr>
          <a:xfrm>
            <a:off x="457200" y="1604520"/>
            <a:ext cx="8229240" cy="3977280"/>
          </a:xfrm>
          <a:prstGeom prst="rect">
            <a:avLst/>
          </a:prstGeom>
        </p:spPr>
        <p:txBody>
          <a:bodyPr lIns="0" rIns="0" tIns="0" bIns="0"/>
          <a:p>
            <a:pPr>
              <a:buSzPct val="45000"/>
              <a:buFont typeface="StarSymbol"/>
              <a:buChar char=""/>
            </a:pPr>
            <a:r>
              <a:rPr lang="es-ES" sz="3200">
                <a:latin typeface="Arial"/>
              </a:rPr>
              <a:t>Pulse para editar el formato de esquema del texto</a:t>
            </a:r>
            <a:endParaRPr/>
          </a:p>
          <a:p>
            <a:pPr lvl="1">
              <a:buSzPct val="75000"/>
              <a:buFont typeface="StarSymbol"/>
              <a:buChar char=""/>
            </a:pPr>
            <a:r>
              <a:rPr lang="es-ES" sz="2800">
                <a:latin typeface="Arial"/>
              </a:rPr>
              <a:t>Segundo nivel del esquema</a:t>
            </a:r>
            <a:endParaRPr/>
          </a:p>
          <a:p>
            <a:pPr lvl="2">
              <a:buSzPct val="45000"/>
              <a:buFont typeface="StarSymbol"/>
              <a:buChar char=""/>
            </a:pPr>
            <a:r>
              <a:rPr lang="es-ES" sz="2400">
                <a:latin typeface="Arial"/>
              </a:rPr>
              <a:t>Tercer nivel del esquema</a:t>
            </a:r>
            <a:endParaRPr/>
          </a:p>
          <a:p>
            <a:pPr lvl="3">
              <a:buSzPct val="75000"/>
              <a:buFont typeface="StarSymbol"/>
              <a:buChar char=""/>
            </a:pPr>
            <a:r>
              <a:rPr lang="es-ES" sz="2000">
                <a:latin typeface="Arial"/>
              </a:rPr>
              <a:t>Cuarto nivel del esquema</a:t>
            </a:r>
            <a:endParaRPr/>
          </a:p>
          <a:p>
            <a:pPr lvl="4">
              <a:buSzPct val="45000"/>
              <a:buFont typeface="StarSymbol"/>
              <a:buChar char=""/>
            </a:pPr>
            <a:r>
              <a:rPr lang="es-ES" sz="2000">
                <a:latin typeface="Arial"/>
              </a:rPr>
              <a:t>Quinto nivel del esquema</a:t>
            </a:r>
            <a:endParaRPr/>
          </a:p>
          <a:p>
            <a:pPr lvl="5">
              <a:buSzPct val="45000"/>
              <a:buFont typeface="StarSymbol"/>
              <a:buChar char=""/>
            </a:pPr>
            <a:r>
              <a:rPr lang="es-ES" sz="2000">
                <a:latin typeface="Arial"/>
              </a:rPr>
              <a:t>Sexto nivel del esquema</a:t>
            </a:r>
            <a:endParaRPr/>
          </a:p>
          <a:p>
            <a:pPr lvl="6">
              <a:buSzPct val="45000"/>
              <a:buFont typeface="StarSymbol"/>
              <a:buChar char=""/>
            </a:pPr>
            <a:r>
              <a:rPr lang="es-ES" sz="2000">
                <a:latin typeface="Arial"/>
              </a:rPr>
              <a:t>Séptimo nivel del esquema</a:t>
            </a:r>
            <a:endParaRPr/>
          </a:p>
        </p:txBody>
      </p:sp>
    </p:spTree>
  </p:cSld>
  <p:clrMap bg1="lt1" bg2="lt2" tx1="dk1"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p:cSld>
    <p:bg>
      <p:bgPr>
        <a:blipFill>
          <a:blip r:embed="rId2"/>
          <a:tile/>
        </a:blipFill>
      </p:bgPr>
    </p:bg>
    <p:spTree>
      <p:nvGrpSpPr>
        <p:cNvPr id="1" name=""/>
        <p:cNvGrpSpPr/>
        <p:nvPr/>
      </p:nvGrpSpPr>
      <p:grpSpPr>
        <a:xfrm>
          <a:off x="0" y="0"/>
          <a:ext cx="0" cy="0"/>
          <a:chOff x="0" y="0"/>
          <a:chExt cx="0" cy="0"/>
        </a:xfrm>
      </p:grpSpPr>
      <p:sp>
        <p:nvSpPr>
          <p:cNvPr id="43" name="CustomShape 1"/>
          <p:cNvSpPr/>
          <p:nvPr/>
        </p:nvSpPr>
        <p:spPr>
          <a:xfrm>
            <a:off x="-815760" y="-815760"/>
            <a:ext cx="1634760" cy="1634760"/>
          </a:xfrm>
          <a:prstGeom prst="pie">
            <a:avLst>
              <a:gd name="adj1" fmla="val 0"/>
              <a:gd name="adj2" fmla="val 5402120"/>
            </a:avLst>
          </a:prstGeom>
          <a:solidFill>
            <a:schemeClr val="bg2">
              <a:tint val="18000"/>
              <a:satMod val="220000"/>
              <a:alpha val="33000"/>
            </a:schemeClr>
          </a:solidFill>
          <a:ln w="3240">
            <a:solidFill>
              <a:schemeClr val="bg2">
                <a:shade val="70000"/>
                <a:satMod val="200000"/>
                <a:alpha val="100000"/>
              </a:schemeClr>
            </a:solidFill>
            <a:round/>
          </a:ln>
          <a:effectLst>
            <a:outerShdw blurRad="63500" dir="5400000" dist="25400" rotWithShape="0">
              <a:srgbClr val="000000">
                <a:alpha val="44000"/>
              </a:srgbClr>
            </a:outerShdw>
          </a:effectLst>
        </p:spPr>
        <p:style>
          <a:lnRef idx="3">
            <a:schemeClr val="lt1"/>
          </a:lnRef>
          <a:fillRef idx="1">
            <a:schemeClr val="accent1"/>
          </a:fillRef>
          <a:effectRef idx="1">
            <a:schemeClr val="accent1"/>
          </a:effectRef>
          <a:fontRef idx="minor"/>
        </p:style>
      </p:sp>
      <p:sp>
        <p:nvSpPr>
          <p:cNvPr id="44" name="CustomShape 2"/>
          <p:cNvSpPr/>
          <p:nvPr/>
        </p:nvSpPr>
        <p:spPr>
          <a:xfrm>
            <a:off x="168840" y="21240"/>
            <a:ext cx="1698120" cy="1698120"/>
          </a:xfrm>
          <a:prstGeom prst="ellipse">
            <a:avLst/>
          </a:prstGeom>
          <a:noFill/>
          <a:ln w="27360">
            <a:solidFill>
              <a:schemeClr val="bg2">
                <a:tint val="45000"/>
                <a:satMod val="325000"/>
                <a:alpha val="100000"/>
              </a:schemeClr>
            </a:solidFill>
            <a:round/>
          </a:ln>
          <a:effectLst>
            <a:outerShdw algn="tl" blurRad="25400" dir="5400000" dist="25400" rotWithShape="0">
              <a:schemeClr val="bg2">
                <a:shade val="50000"/>
                <a:satMod val="150000"/>
                <a:alpha val="85000"/>
              </a:schemeClr>
            </a:outerShdw>
          </a:effectLst>
        </p:spPr>
        <p:style>
          <a:lnRef idx="3">
            <a:schemeClr val="lt1"/>
          </a:lnRef>
          <a:fillRef idx="1">
            <a:schemeClr val="accent1"/>
          </a:fillRef>
          <a:effectRef idx="1">
            <a:schemeClr val="accent1"/>
          </a:effectRef>
          <a:fontRef idx="minor"/>
        </p:style>
      </p:sp>
      <p:sp>
        <p:nvSpPr>
          <p:cNvPr id="45" name="CustomShape 3"/>
          <p:cNvSpPr/>
          <p:nvPr/>
        </p:nvSpPr>
        <p:spPr>
          <a:xfrm rot="2315400">
            <a:off x="182160" y="1051920"/>
            <a:ext cx="1121760" cy="1098720"/>
          </a:xfrm>
          <a:prstGeom prst="donut">
            <a:avLst>
              <a:gd name="adj" fmla="val 13775"/>
            </a:avLst>
          </a:prstGeom>
          <a:gradFill>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lin ang="0"/>
          </a:gradFill>
          <a:ln w="7200">
            <a:solidFill>
              <a:schemeClr val="bg2">
                <a:shade val="60000"/>
                <a:satMod val="220000"/>
                <a:alpha val="100000"/>
              </a:schemeClr>
            </a:solidFill>
            <a:round/>
          </a:ln>
          <a:effectLst>
            <a:outerShdw algn="tl" blurRad="12700" dir="4500000" dist="15000" rotWithShape="0">
              <a:schemeClr val="bg2">
                <a:shade val="10000"/>
                <a:satMod val="200000"/>
                <a:alpha val="35000"/>
              </a:schemeClr>
            </a:outerShdw>
          </a:effectLst>
        </p:spPr>
        <p:style>
          <a:lnRef idx="3">
            <a:schemeClr val="lt1"/>
          </a:lnRef>
          <a:fillRef idx="1">
            <a:schemeClr val="accent1"/>
          </a:fillRef>
          <a:effectRef idx="1">
            <a:schemeClr val="accent1"/>
          </a:effectRef>
          <a:fontRef idx="minor"/>
        </p:style>
      </p:sp>
      <p:sp>
        <p:nvSpPr>
          <p:cNvPr id="46" name="CustomShape 4"/>
          <p:cNvSpPr/>
          <p:nvPr/>
        </p:nvSpPr>
        <p:spPr>
          <a:xfrm>
            <a:off x="1013040" y="0"/>
            <a:ext cx="8127000" cy="6854040"/>
          </a:xfrm>
          <a:prstGeom prst="rect">
            <a:avLst/>
          </a:prstGeom>
          <a:solidFill>
            <a:schemeClr val="bg1"/>
          </a:solidFill>
          <a:ln>
            <a:noFill/>
          </a:ln>
          <a:effectLst>
            <a:outerShdw blurRad="63500" dir="5400000" dist="25400" rotWithShape="0">
              <a:srgbClr val="000000">
                <a:alpha val="44000"/>
              </a:srgbClr>
            </a:outerShdw>
          </a:effectLst>
        </p:spPr>
        <p:style>
          <a:lnRef idx="3">
            <a:schemeClr val="lt1"/>
          </a:lnRef>
          <a:fillRef idx="1">
            <a:schemeClr val="accent1"/>
          </a:fillRef>
          <a:effectRef idx="1">
            <a:schemeClr val="accent1"/>
          </a:effectRef>
          <a:fontRef idx="minor"/>
        </p:style>
      </p:sp>
      <p:sp>
        <p:nvSpPr>
          <p:cNvPr id="47" name="CustomShape 5"/>
          <p:cNvSpPr/>
          <p:nvPr/>
        </p:nvSpPr>
        <p:spPr>
          <a:xfrm>
            <a:off x="1014840" y="0"/>
            <a:ext cx="69120" cy="6854040"/>
          </a:xfrm>
          <a:prstGeom prst="rect">
            <a:avLst/>
          </a:prstGeom>
          <a:solidFill>
            <a:schemeClr val="bg1"/>
          </a:solidFill>
          <a:ln>
            <a:noFill/>
          </a:ln>
          <a:effectLst>
            <a:outerShdw algn="tl" blurRad="38550" dir="10800000" dist="38000" rotWithShape="0">
              <a:schemeClr val="bg2">
                <a:shade val="20000"/>
                <a:satMod val="110000"/>
                <a:alpha val="25000"/>
              </a:schemeClr>
            </a:outerShdw>
          </a:effectLst>
        </p:spPr>
        <p:style>
          <a:lnRef idx="3">
            <a:schemeClr val="lt1"/>
          </a:lnRef>
          <a:fillRef idx="1">
            <a:schemeClr val="accent1"/>
          </a:fillRef>
          <a:effectRef idx="1">
            <a:schemeClr val="accent1"/>
          </a:effectRef>
          <a:fontRef idx="minor"/>
        </p:style>
      </p:sp>
      <p:sp>
        <p:nvSpPr>
          <p:cNvPr id="48" name="PlaceHolder 6"/>
          <p:cNvSpPr>
            <a:spLocks noGrp="1"/>
          </p:cNvSpPr>
          <p:nvPr>
            <p:ph type="title"/>
          </p:nvPr>
        </p:nvSpPr>
        <p:spPr>
          <a:xfrm>
            <a:off x="1435680" y="274320"/>
            <a:ext cx="7494120" cy="1139040"/>
          </a:xfrm>
          <a:prstGeom prst="rect">
            <a:avLst/>
          </a:prstGeom>
        </p:spPr>
        <p:txBody>
          <a:bodyPr lIns="0" rIns="0" tIns="0" bIns="0" anchor="ctr"/>
          <a:p>
            <a:r>
              <a:rPr lang="es-ES">
                <a:latin typeface="Arial"/>
              </a:rPr>
              <a:t>Pulse para editar el formato del texto de título</a:t>
            </a:r>
            <a:endParaRPr/>
          </a:p>
        </p:txBody>
      </p:sp>
      <p:sp>
        <p:nvSpPr>
          <p:cNvPr id="49" name="PlaceHolder 7"/>
          <p:cNvSpPr>
            <a:spLocks noGrp="1"/>
          </p:cNvSpPr>
          <p:nvPr>
            <p:ph type="body"/>
          </p:nvPr>
        </p:nvSpPr>
        <p:spPr>
          <a:xfrm>
            <a:off x="457200" y="1604520"/>
            <a:ext cx="8229240" cy="3977280"/>
          </a:xfrm>
          <a:prstGeom prst="rect">
            <a:avLst/>
          </a:prstGeom>
        </p:spPr>
        <p:txBody>
          <a:bodyPr lIns="0" rIns="0" tIns="0" bIns="0"/>
          <a:p>
            <a:pPr>
              <a:buSzPct val="45000"/>
              <a:buFont typeface="StarSymbol"/>
              <a:buChar char=""/>
            </a:pPr>
            <a:r>
              <a:rPr lang="es-ES" sz="3200">
                <a:latin typeface="Arial"/>
              </a:rPr>
              <a:t>Pulse para editar el formato de esquema del texto</a:t>
            </a:r>
            <a:endParaRPr/>
          </a:p>
          <a:p>
            <a:pPr lvl="1">
              <a:buSzPct val="75000"/>
              <a:buFont typeface="StarSymbol"/>
              <a:buChar char=""/>
            </a:pPr>
            <a:r>
              <a:rPr lang="es-ES" sz="2800">
                <a:latin typeface="Arial"/>
              </a:rPr>
              <a:t>Segundo nivel del esquema</a:t>
            </a:r>
            <a:endParaRPr/>
          </a:p>
          <a:p>
            <a:pPr lvl="2">
              <a:buSzPct val="45000"/>
              <a:buFont typeface="StarSymbol"/>
              <a:buChar char=""/>
            </a:pPr>
            <a:r>
              <a:rPr lang="es-ES" sz="2400">
                <a:latin typeface="Arial"/>
              </a:rPr>
              <a:t>Tercer nivel del esquema</a:t>
            </a:r>
            <a:endParaRPr/>
          </a:p>
          <a:p>
            <a:pPr lvl="3">
              <a:buSzPct val="75000"/>
              <a:buFont typeface="StarSymbol"/>
              <a:buChar char=""/>
            </a:pPr>
            <a:r>
              <a:rPr lang="es-ES" sz="2000">
                <a:latin typeface="Arial"/>
              </a:rPr>
              <a:t>Cuarto nivel del esquema</a:t>
            </a:r>
            <a:endParaRPr/>
          </a:p>
          <a:p>
            <a:pPr lvl="4">
              <a:buSzPct val="45000"/>
              <a:buFont typeface="StarSymbol"/>
              <a:buChar char=""/>
            </a:pPr>
            <a:r>
              <a:rPr lang="es-ES" sz="2000">
                <a:latin typeface="Arial"/>
              </a:rPr>
              <a:t>Quinto nivel del esquema</a:t>
            </a:r>
            <a:endParaRPr/>
          </a:p>
          <a:p>
            <a:pPr lvl="5">
              <a:buSzPct val="45000"/>
              <a:buFont typeface="StarSymbol"/>
              <a:buChar char=""/>
            </a:pPr>
            <a:r>
              <a:rPr lang="es-ES" sz="2000">
                <a:latin typeface="Arial"/>
              </a:rPr>
              <a:t>Sexto nivel del esquema</a:t>
            </a:r>
            <a:endParaRPr/>
          </a:p>
          <a:p>
            <a:pPr lvl="6">
              <a:buSzPct val="45000"/>
              <a:buFont typeface="StarSymbol"/>
              <a:buChar char=""/>
            </a:pPr>
            <a:r>
              <a:rPr lang="es-ES" sz="2000">
                <a:latin typeface="Arial"/>
              </a:rPr>
              <a:t>Séptimo nivel del esquema</a:t>
            </a:r>
            <a:endParaRPr/>
          </a:p>
        </p:txBody>
      </p:sp>
    </p:spTree>
  </p:cSld>
  <p:clrMap bg1="lt1" bg2="lt2" tx1="dk1" tx2="dk2" accent1="accent1" accent2="accent2" accent3="accent3" accent4="accent4" accent5="accent5" accent6="accent6" hlink="hlink" folHlink="folHlink"/>
  <p:sldLayoutIdLst>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Lst>
</p:sldMaster>
</file>

<file path=ppt/slideMasters/slideMaster3.xml><?xml version="1.0" encoding="utf-8"?>
<p:sldMaster xmlns:a="http://schemas.openxmlformats.org/drawingml/2006/main" xmlns:p="http://schemas.openxmlformats.org/presentationml/2006/main" xmlns:r="http://schemas.openxmlformats.org/officeDocument/2006/relationships">
  <p:cSld>
    <p:bg>
      <p:bgPr>
        <a:blipFill>
          <a:blip r:embed="rId2"/>
          <a:tile/>
        </a:blipFill>
      </p:bgPr>
    </p:bg>
    <p:spTree>
      <p:nvGrpSpPr>
        <p:cNvPr id="1" name=""/>
        <p:cNvGrpSpPr/>
        <p:nvPr/>
      </p:nvGrpSpPr>
      <p:grpSpPr>
        <a:xfrm>
          <a:off x="0" y="0"/>
          <a:ext cx="0" cy="0"/>
          <a:chOff x="0" y="0"/>
          <a:chExt cx="0" cy="0"/>
        </a:xfrm>
      </p:grpSpPr>
      <p:sp>
        <p:nvSpPr>
          <p:cNvPr id="84" name="CustomShape 1"/>
          <p:cNvSpPr/>
          <p:nvPr/>
        </p:nvSpPr>
        <p:spPr>
          <a:xfrm>
            <a:off x="-815760" y="-815760"/>
            <a:ext cx="1634760" cy="1634760"/>
          </a:xfrm>
          <a:prstGeom prst="pie">
            <a:avLst>
              <a:gd name="adj1" fmla="val 0"/>
              <a:gd name="adj2" fmla="val 5402120"/>
            </a:avLst>
          </a:prstGeom>
          <a:solidFill>
            <a:schemeClr val="bg2">
              <a:tint val="18000"/>
              <a:satMod val="220000"/>
              <a:alpha val="33000"/>
            </a:schemeClr>
          </a:solidFill>
          <a:ln w="3240">
            <a:solidFill>
              <a:schemeClr val="bg2">
                <a:shade val="70000"/>
                <a:satMod val="200000"/>
                <a:alpha val="100000"/>
              </a:schemeClr>
            </a:solidFill>
            <a:round/>
          </a:ln>
          <a:effectLst>
            <a:outerShdw blurRad="63500" dir="5400000" dist="25400" rotWithShape="0">
              <a:srgbClr val="000000">
                <a:alpha val="44000"/>
              </a:srgbClr>
            </a:outerShdw>
          </a:effectLst>
        </p:spPr>
        <p:style>
          <a:lnRef idx="3">
            <a:schemeClr val="lt1"/>
          </a:lnRef>
          <a:fillRef idx="1">
            <a:schemeClr val="accent1"/>
          </a:fillRef>
          <a:effectRef idx="1">
            <a:schemeClr val="accent1"/>
          </a:effectRef>
          <a:fontRef idx="minor"/>
        </p:style>
      </p:sp>
      <p:sp>
        <p:nvSpPr>
          <p:cNvPr id="85" name="CustomShape 2"/>
          <p:cNvSpPr/>
          <p:nvPr/>
        </p:nvSpPr>
        <p:spPr>
          <a:xfrm>
            <a:off x="168840" y="21240"/>
            <a:ext cx="1698120" cy="1698120"/>
          </a:xfrm>
          <a:prstGeom prst="ellipse">
            <a:avLst/>
          </a:prstGeom>
          <a:noFill/>
          <a:ln w="27360">
            <a:solidFill>
              <a:schemeClr val="bg2">
                <a:tint val="45000"/>
                <a:satMod val="325000"/>
                <a:alpha val="100000"/>
              </a:schemeClr>
            </a:solidFill>
            <a:round/>
          </a:ln>
          <a:effectLst>
            <a:outerShdw algn="tl" blurRad="25400" dir="5400000" dist="25400" rotWithShape="0">
              <a:schemeClr val="bg2">
                <a:shade val="50000"/>
                <a:satMod val="150000"/>
                <a:alpha val="85000"/>
              </a:schemeClr>
            </a:outerShdw>
          </a:effectLst>
        </p:spPr>
        <p:style>
          <a:lnRef idx="3">
            <a:schemeClr val="lt1"/>
          </a:lnRef>
          <a:fillRef idx="1">
            <a:schemeClr val="accent1"/>
          </a:fillRef>
          <a:effectRef idx="1">
            <a:schemeClr val="accent1"/>
          </a:effectRef>
          <a:fontRef idx="minor"/>
        </p:style>
      </p:sp>
      <p:sp>
        <p:nvSpPr>
          <p:cNvPr id="86" name="CustomShape 3"/>
          <p:cNvSpPr/>
          <p:nvPr/>
        </p:nvSpPr>
        <p:spPr>
          <a:xfrm rot="2315400">
            <a:off x="182160" y="1051920"/>
            <a:ext cx="1121760" cy="1098720"/>
          </a:xfrm>
          <a:prstGeom prst="donut">
            <a:avLst>
              <a:gd name="adj" fmla="val 13775"/>
            </a:avLst>
          </a:prstGeom>
          <a:gradFill>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lin ang="0"/>
          </a:gradFill>
          <a:ln w="7200">
            <a:solidFill>
              <a:schemeClr val="bg2">
                <a:shade val="60000"/>
                <a:satMod val="220000"/>
                <a:alpha val="100000"/>
              </a:schemeClr>
            </a:solidFill>
            <a:round/>
          </a:ln>
          <a:effectLst>
            <a:outerShdw algn="tl" blurRad="12700" dir="4500000" dist="15000" rotWithShape="0">
              <a:schemeClr val="bg2">
                <a:shade val="10000"/>
                <a:satMod val="200000"/>
                <a:alpha val="35000"/>
              </a:schemeClr>
            </a:outerShdw>
          </a:effectLst>
        </p:spPr>
        <p:style>
          <a:lnRef idx="3">
            <a:schemeClr val="lt1"/>
          </a:lnRef>
          <a:fillRef idx="1">
            <a:schemeClr val="accent1"/>
          </a:fillRef>
          <a:effectRef idx="1">
            <a:schemeClr val="accent1"/>
          </a:effectRef>
          <a:fontRef idx="minor"/>
        </p:style>
      </p:sp>
      <p:sp>
        <p:nvSpPr>
          <p:cNvPr id="87" name="CustomShape 4"/>
          <p:cNvSpPr/>
          <p:nvPr/>
        </p:nvSpPr>
        <p:spPr>
          <a:xfrm>
            <a:off x="1013040" y="0"/>
            <a:ext cx="8127000" cy="6854040"/>
          </a:xfrm>
          <a:prstGeom prst="rect">
            <a:avLst/>
          </a:prstGeom>
          <a:solidFill>
            <a:schemeClr val="bg1"/>
          </a:solidFill>
          <a:ln>
            <a:noFill/>
          </a:ln>
          <a:effectLst>
            <a:outerShdw blurRad="63500" dir="5400000" dist="25400" rotWithShape="0">
              <a:srgbClr val="000000">
                <a:alpha val="44000"/>
              </a:srgbClr>
            </a:outerShdw>
          </a:effectLst>
        </p:spPr>
        <p:style>
          <a:lnRef idx="3">
            <a:schemeClr val="lt1"/>
          </a:lnRef>
          <a:fillRef idx="1">
            <a:schemeClr val="accent1"/>
          </a:fillRef>
          <a:effectRef idx="1">
            <a:schemeClr val="accent1"/>
          </a:effectRef>
          <a:fontRef idx="minor"/>
        </p:style>
      </p:sp>
      <p:sp>
        <p:nvSpPr>
          <p:cNvPr id="88" name="CustomShape 5"/>
          <p:cNvSpPr/>
          <p:nvPr/>
        </p:nvSpPr>
        <p:spPr>
          <a:xfrm>
            <a:off x="1014840" y="0"/>
            <a:ext cx="69120" cy="6854040"/>
          </a:xfrm>
          <a:prstGeom prst="rect">
            <a:avLst/>
          </a:prstGeom>
          <a:solidFill>
            <a:schemeClr val="bg1"/>
          </a:solidFill>
          <a:ln>
            <a:noFill/>
          </a:ln>
          <a:effectLst>
            <a:outerShdw algn="tl" blurRad="38550" dir="10800000" dist="38000" rotWithShape="0">
              <a:schemeClr val="bg2">
                <a:shade val="20000"/>
                <a:satMod val="110000"/>
                <a:alpha val="25000"/>
              </a:schemeClr>
            </a:outerShdw>
          </a:effectLst>
        </p:spPr>
        <p:style>
          <a:lnRef idx="3">
            <a:schemeClr val="lt1"/>
          </a:lnRef>
          <a:fillRef idx="1">
            <a:schemeClr val="accent1"/>
          </a:fillRef>
          <a:effectRef idx="1">
            <a:schemeClr val="accent1"/>
          </a:effectRef>
          <a:fontRef idx="minor"/>
        </p:style>
      </p:sp>
      <p:sp>
        <p:nvSpPr>
          <p:cNvPr id="89" name="CustomShape 6"/>
          <p:cNvSpPr/>
          <p:nvPr/>
        </p:nvSpPr>
        <p:spPr>
          <a:xfrm>
            <a:off x="1014840" y="0"/>
            <a:ext cx="8125200" cy="6854040"/>
          </a:xfrm>
          <a:prstGeom prst="rect">
            <a:avLst/>
          </a:prstGeom>
          <a:solidFill>
            <a:schemeClr val="bg1"/>
          </a:solidFill>
          <a:ln>
            <a:noFill/>
          </a:ln>
          <a:effectLst>
            <a:outerShdw blurRad="63500" dir="5400000" dist="25400" rotWithShape="0">
              <a:srgbClr val="000000">
                <a:alpha val="44000"/>
              </a:srgbClr>
            </a:outerShdw>
          </a:effectLst>
        </p:spPr>
        <p:style>
          <a:lnRef idx="3">
            <a:schemeClr val="lt1"/>
          </a:lnRef>
          <a:fillRef idx="1">
            <a:schemeClr val="accent1"/>
          </a:fillRef>
          <a:effectRef idx="1">
            <a:schemeClr val="accent1"/>
          </a:effectRef>
          <a:fontRef idx="minor"/>
        </p:style>
      </p:sp>
      <p:sp>
        <p:nvSpPr>
          <p:cNvPr id="90" name="CustomShape 7"/>
          <p:cNvSpPr/>
          <p:nvPr/>
        </p:nvSpPr>
        <p:spPr>
          <a:xfrm>
            <a:off x="1014840" y="0"/>
            <a:ext cx="69120" cy="6854040"/>
          </a:xfrm>
          <a:prstGeom prst="rect">
            <a:avLst/>
          </a:prstGeom>
          <a:solidFill>
            <a:schemeClr val="bg1"/>
          </a:solidFill>
          <a:ln>
            <a:noFill/>
          </a:ln>
          <a:effectLst>
            <a:outerShdw algn="tl" blurRad="38550" dir="10800000" dist="38000" rotWithShape="0">
              <a:schemeClr val="bg2">
                <a:shade val="20000"/>
                <a:satMod val="110000"/>
                <a:alpha val="25000"/>
              </a:schemeClr>
            </a:outerShdw>
          </a:effectLst>
        </p:spPr>
        <p:style>
          <a:lnRef idx="3">
            <a:schemeClr val="lt1"/>
          </a:lnRef>
          <a:fillRef idx="1">
            <a:schemeClr val="accent1"/>
          </a:fillRef>
          <a:effectRef idx="1">
            <a:schemeClr val="accent1"/>
          </a:effectRef>
          <a:fontRef idx="minor"/>
        </p:style>
      </p:sp>
      <p:sp>
        <p:nvSpPr>
          <p:cNvPr id="91" name="PlaceHolder 8"/>
          <p:cNvSpPr>
            <a:spLocks noGrp="1"/>
          </p:cNvSpPr>
          <p:nvPr>
            <p:ph type="title"/>
          </p:nvPr>
        </p:nvSpPr>
        <p:spPr>
          <a:xfrm>
            <a:off x="457200" y="273600"/>
            <a:ext cx="8229240" cy="1144800"/>
          </a:xfrm>
          <a:prstGeom prst="rect">
            <a:avLst/>
          </a:prstGeom>
        </p:spPr>
        <p:txBody>
          <a:bodyPr lIns="0" rIns="0" tIns="0" bIns="0" anchor="ctr"/>
          <a:p>
            <a:pPr algn="ctr"/>
            <a:r>
              <a:rPr lang="es-ES" sz="4400">
                <a:latin typeface="Arial"/>
              </a:rPr>
              <a:t>Pulse para editar el formato del texto de título</a:t>
            </a:r>
            <a:endParaRPr/>
          </a:p>
        </p:txBody>
      </p:sp>
      <p:sp>
        <p:nvSpPr>
          <p:cNvPr id="92" name="PlaceHolder 9"/>
          <p:cNvSpPr>
            <a:spLocks noGrp="1"/>
          </p:cNvSpPr>
          <p:nvPr>
            <p:ph type="body"/>
          </p:nvPr>
        </p:nvSpPr>
        <p:spPr>
          <a:xfrm>
            <a:off x="457200" y="1604520"/>
            <a:ext cx="8229240" cy="3977280"/>
          </a:xfrm>
          <a:prstGeom prst="rect">
            <a:avLst/>
          </a:prstGeom>
        </p:spPr>
        <p:txBody>
          <a:bodyPr lIns="0" rIns="0" tIns="0" bIns="0"/>
          <a:p>
            <a:pPr>
              <a:buSzPct val="45000"/>
              <a:buFont typeface="StarSymbol"/>
              <a:buChar char=""/>
            </a:pPr>
            <a:r>
              <a:rPr lang="es-ES" sz="3200">
                <a:latin typeface="Arial"/>
              </a:rPr>
              <a:t>Pulse para editar el formato de esquema del texto</a:t>
            </a:r>
            <a:endParaRPr/>
          </a:p>
          <a:p>
            <a:pPr lvl="1">
              <a:buSzPct val="75000"/>
              <a:buFont typeface="StarSymbol"/>
              <a:buChar char=""/>
            </a:pPr>
            <a:r>
              <a:rPr lang="es-ES" sz="2800">
                <a:latin typeface="Arial"/>
              </a:rPr>
              <a:t>Segundo nivel del esquema</a:t>
            </a:r>
            <a:endParaRPr/>
          </a:p>
          <a:p>
            <a:pPr lvl="2">
              <a:buSzPct val="45000"/>
              <a:buFont typeface="StarSymbol"/>
              <a:buChar char=""/>
            </a:pPr>
            <a:r>
              <a:rPr lang="es-ES" sz="2400">
                <a:latin typeface="Arial"/>
              </a:rPr>
              <a:t>Tercer nivel del esquema</a:t>
            </a:r>
            <a:endParaRPr/>
          </a:p>
          <a:p>
            <a:pPr lvl="3">
              <a:buSzPct val="75000"/>
              <a:buFont typeface="StarSymbol"/>
              <a:buChar char=""/>
            </a:pPr>
            <a:r>
              <a:rPr lang="es-ES" sz="2000">
                <a:latin typeface="Arial"/>
              </a:rPr>
              <a:t>Cuarto nivel del esquema</a:t>
            </a:r>
            <a:endParaRPr/>
          </a:p>
          <a:p>
            <a:pPr lvl="4">
              <a:buSzPct val="45000"/>
              <a:buFont typeface="StarSymbol"/>
              <a:buChar char=""/>
            </a:pPr>
            <a:r>
              <a:rPr lang="es-ES" sz="2000">
                <a:latin typeface="Arial"/>
              </a:rPr>
              <a:t>Quinto nivel del esquema</a:t>
            </a:r>
            <a:endParaRPr/>
          </a:p>
          <a:p>
            <a:pPr lvl="5">
              <a:buSzPct val="45000"/>
              <a:buFont typeface="StarSymbol"/>
              <a:buChar char=""/>
            </a:pPr>
            <a:r>
              <a:rPr lang="es-ES" sz="2000">
                <a:latin typeface="Arial"/>
              </a:rPr>
              <a:t>Sexto nivel del esquema</a:t>
            </a:r>
            <a:endParaRPr/>
          </a:p>
          <a:p>
            <a:pPr lvl="6">
              <a:buSzPct val="45000"/>
              <a:buFont typeface="StarSymbol"/>
              <a:buChar char=""/>
            </a:pPr>
            <a:r>
              <a:rPr lang="es-ES" sz="2000">
                <a:latin typeface="Arial"/>
              </a:rPr>
              <a:t>Séptimo nivel del esquema</a:t>
            </a:r>
            <a:endParaRPr/>
          </a:p>
        </p:txBody>
      </p:sp>
    </p:spTree>
  </p:cSld>
  <p:clrMap bg1="lt1" bg2="lt2" tx1="dk1" tx2="dk2" accent1="accent1" accent2="accent2" accent3="accent3" accent4="accent4" accent5="accent5" accent6="accent6" hlink="hlink" folHlink="folHlink"/>
  <p:sldLayoutIdLst>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Lst>
</p:sldMaster>
</file>

<file path=ppt/slideMasters/slideMaster4.xml><?xml version="1.0" encoding="utf-8"?>
<p:sldMaster xmlns:a="http://schemas.openxmlformats.org/drawingml/2006/main" xmlns:p="http://schemas.openxmlformats.org/presentationml/2006/main" xmlns:r="http://schemas.openxmlformats.org/officeDocument/2006/relationships">
  <p:cSld>
    <p:bg>
      <p:bgPr>
        <a:blipFill>
          <a:blip r:embed="rId2"/>
          <a:tile/>
        </a:blipFill>
      </p:bgPr>
    </p:bg>
    <p:spTree>
      <p:nvGrpSpPr>
        <p:cNvPr id="1" name=""/>
        <p:cNvGrpSpPr/>
        <p:nvPr/>
      </p:nvGrpSpPr>
      <p:grpSpPr>
        <a:xfrm>
          <a:off x="0" y="0"/>
          <a:ext cx="0" cy="0"/>
          <a:chOff x="0" y="0"/>
          <a:chExt cx="0" cy="0"/>
        </a:xfrm>
      </p:grpSpPr>
      <p:sp>
        <p:nvSpPr>
          <p:cNvPr id="127" name="CustomShape 1"/>
          <p:cNvSpPr/>
          <p:nvPr/>
        </p:nvSpPr>
        <p:spPr>
          <a:xfrm>
            <a:off x="-815760" y="-815760"/>
            <a:ext cx="1634760" cy="1634760"/>
          </a:xfrm>
          <a:prstGeom prst="pie">
            <a:avLst>
              <a:gd name="adj1" fmla="val 0"/>
              <a:gd name="adj2" fmla="val 5402120"/>
            </a:avLst>
          </a:prstGeom>
          <a:solidFill>
            <a:schemeClr val="bg2">
              <a:tint val="18000"/>
              <a:satMod val="220000"/>
              <a:alpha val="33000"/>
            </a:schemeClr>
          </a:solidFill>
          <a:ln w="3240">
            <a:solidFill>
              <a:schemeClr val="bg2">
                <a:shade val="70000"/>
                <a:satMod val="200000"/>
                <a:alpha val="100000"/>
              </a:schemeClr>
            </a:solidFill>
            <a:round/>
          </a:ln>
          <a:effectLst>
            <a:outerShdw blurRad="63500" dir="5400000" dist="25400" rotWithShape="0">
              <a:srgbClr val="000000">
                <a:alpha val="44000"/>
              </a:srgbClr>
            </a:outerShdw>
          </a:effectLst>
        </p:spPr>
        <p:style>
          <a:lnRef idx="3">
            <a:schemeClr val="lt1"/>
          </a:lnRef>
          <a:fillRef idx="1">
            <a:schemeClr val="accent1"/>
          </a:fillRef>
          <a:effectRef idx="1">
            <a:schemeClr val="accent1"/>
          </a:effectRef>
          <a:fontRef idx="minor"/>
        </p:style>
      </p:sp>
      <p:sp>
        <p:nvSpPr>
          <p:cNvPr id="128" name="CustomShape 2"/>
          <p:cNvSpPr/>
          <p:nvPr/>
        </p:nvSpPr>
        <p:spPr>
          <a:xfrm>
            <a:off x="168840" y="21240"/>
            <a:ext cx="1698120" cy="1698120"/>
          </a:xfrm>
          <a:prstGeom prst="ellipse">
            <a:avLst/>
          </a:prstGeom>
          <a:noFill/>
          <a:ln w="27360">
            <a:solidFill>
              <a:schemeClr val="bg2">
                <a:tint val="45000"/>
                <a:satMod val="325000"/>
                <a:alpha val="100000"/>
              </a:schemeClr>
            </a:solidFill>
            <a:round/>
          </a:ln>
          <a:effectLst>
            <a:outerShdw algn="tl" blurRad="25400" dir="5400000" dist="25400" rotWithShape="0">
              <a:schemeClr val="bg2">
                <a:shade val="50000"/>
                <a:satMod val="150000"/>
                <a:alpha val="85000"/>
              </a:schemeClr>
            </a:outerShdw>
          </a:effectLst>
        </p:spPr>
        <p:style>
          <a:lnRef idx="3">
            <a:schemeClr val="lt1"/>
          </a:lnRef>
          <a:fillRef idx="1">
            <a:schemeClr val="accent1"/>
          </a:fillRef>
          <a:effectRef idx="1">
            <a:schemeClr val="accent1"/>
          </a:effectRef>
          <a:fontRef idx="minor"/>
        </p:style>
      </p:sp>
      <p:sp>
        <p:nvSpPr>
          <p:cNvPr id="129" name="CustomShape 3"/>
          <p:cNvSpPr/>
          <p:nvPr/>
        </p:nvSpPr>
        <p:spPr>
          <a:xfrm rot="2315400">
            <a:off x="182160" y="1051920"/>
            <a:ext cx="1121760" cy="1098720"/>
          </a:xfrm>
          <a:prstGeom prst="donut">
            <a:avLst>
              <a:gd name="adj" fmla="val 13775"/>
            </a:avLst>
          </a:prstGeom>
          <a:gradFill>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lin ang="0"/>
          </a:gradFill>
          <a:ln w="7200">
            <a:solidFill>
              <a:schemeClr val="bg2">
                <a:shade val="60000"/>
                <a:satMod val="220000"/>
                <a:alpha val="100000"/>
              </a:schemeClr>
            </a:solidFill>
            <a:round/>
          </a:ln>
          <a:effectLst>
            <a:outerShdw algn="tl" blurRad="12700" dir="4500000" dist="15000" rotWithShape="0">
              <a:schemeClr val="bg2">
                <a:shade val="10000"/>
                <a:satMod val="200000"/>
                <a:alpha val="35000"/>
              </a:schemeClr>
            </a:outerShdw>
          </a:effectLst>
        </p:spPr>
        <p:style>
          <a:lnRef idx="3">
            <a:schemeClr val="lt1"/>
          </a:lnRef>
          <a:fillRef idx="1">
            <a:schemeClr val="accent1"/>
          </a:fillRef>
          <a:effectRef idx="1">
            <a:schemeClr val="accent1"/>
          </a:effectRef>
          <a:fontRef idx="minor"/>
        </p:style>
      </p:sp>
      <p:sp>
        <p:nvSpPr>
          <p:cNvPr id="130" name="CustomShape 4"/>
          <p:cNvSpPr/>
          <p:nvPr/>
        </p:nvSpPr>
        <p:spPr>
          <a:xfrm>
            <a:off x="1013040" y="0"/>
            <a:ext cx="8127000" cy="6854040"/>
          </a:xfrm>
          <a:prstGeom prst="rect">
            <a:avLst/>
          </a:prstGeom>
          <a:solidFill>
            <a:schemeClr val="bg1"/>
          </a:solidFill>
          <a:ln>
            <a:noFill/>
          </a:ln>
          <a:effectLst>
            <a:outerShdw blurRad="63500" dir="5400000" dist="25400" rotWithShape="0">
              <a:srgbClr val="000000">
                <a:alpha val="44000"/>
              </a:srgbClr>
            </a:outerShdw>
          </a:effectLst>
        </p:spPr>
        <p:style>
          <a:lnRef idx="3">
            <a:schemeClr val="lt1"/>
          </a:lnRef>
          <a:fillRef idx="1">
            <a:schemeClr val="accent1"/>
          </a:fillRef>
          <a:effectRef idx="1">
            <a:schemeClr val="accent1"/>
          </a:effectRef>
          <a:fontRef idx="minor"/>
        </p:style>
      </p:sp>
      <p:sp>
        <p:nvSpPr>
          <p:cNvPr id="131" name="CustomShape 5"/>
          <p:cNvSpPr/>
          <p:nvPr/>
        </p:nvSpPr>
        <p:spPr>
          <a:xfrm>
            <a:off x="1014840" y="0"/>
            <a:ext cx="69120" cy="6854040"/>
          </a:xfrm>
          <a:prstGeom prst="rect">
            <a:avLst/>
          </a:prstGeom>
          <a:solidFill>
            <a:schemeClr val="bg1"/>
          </a:solidFill>
          <a:ln>
            <a:noFill/>
          </a:ln>
          <a:effectLst>
            <a:outerShdw algn="tl" blurRad="38550" dir="10800000" dist="38000" rotWithShape="0">
              <a:schemeClr val="bg2">
                <a:shade val="20000"/>
                <a:satMod val="110000"/>
                <a:alpha val="25000"/>
              </a:schemeClr>
            </a:outerShdw>
          </a:effectLst>
        </p:spPr>
        <p:style>
          <a:lnRef idx="3">
            <a:schemeClr val="lt1"/>
          </a:lnRef>
          <a:fillRef idx="1">
            <a:schemeClr val="accent1"/>
          </a:fillRef>
          <a:effectRef idx="1">
            <a:schemeClr val="accent1"/>
          </a:effectRef>
          <a:fontRef idx="minor"/>
        </p:style>
      </p:sp>
      <p:sp>
        <p:nvSpPr>
          <p:cNvPr id="132" name="PlaceHolder 6"/>
          <p:cNvSpPr>
            <a:spLocks noGrp="1"/>
          </p:cNvSpPr>
          <p:nvPr>
            <p:ph type="title"/>
          </p:nvPr>
        </p:nvSpPr>
        <p:spPr>
          <a:xfrm>
            <a:off x="457200" y="273600"/>
            <a:ext cx="8229240" cy="1144800"/>
          </a:xfrm>
          <a:prstGeom prst="rect">
            <a:avLst/>
          </a:prstGeom>
        </p:spPr>
        <p:txBody>
          <a:bodyPr lIns="0" rIns="0" tIns="0" bIns="0" anchor="ctr"/>
          <a:p>
            <a:pPr algn="ctr"/>
            <a:r>
              <a:rPr lang="es-ES" sz="4400">
                <a:latin typeface="Arial"/>
              </a:rPr>
              <a:t>Pulse para editar el formato del texto de título</a:t>
            </a:r>
            <a:endParaRPr/>
          </a:p>
        </p:txBody>
      </p:sp>
      <p:sp>
        <p:nvSpPr>
          <p:cNvPr id="133" name="PlaceHolder 7"/>
          <p:cNvSpPr>
            <a:spLocks noGrp="1"/>
          </p:cNvSpPr>
          <p:nvPr>
            <p:ph type="body"/>
          </p:nvPr>
        </p:nvSpPr>
        <p:spPr>
          <a:xfrm>
            <a:off x="457200" y="1604520"/>
            <a:ext cx="8229240" cy="3977280"/>
          </a:xfrm>
          <a:prstGeom prst="rect">
            <a:avLst/>
          </a:prstGeom>
        </p:spPr>
        <p:txBody>
          <a:bodyPr lIns="0" rIns="0" tIns="0" bIns="0"/>
          <a:p>
            <a:pPr>
              <a:buSzPct val="45000"/>
              <a:buFont typeface="StarSymbol"/>
              <a:buChar char=""/>
            </a:pPr>
            <a:r>
              <a:rPr lang="es-ES" sz="3200">
                <a:latin typeface="Arial"/>
              </a:rPr>
              <a:t>Pulse para editar el formato de esquema del texto</a:t>
            </a:r>
            <a:endParaRPr/>
          </a:p>
          <a:p>
            <a:pPr lvl="1">
              <a:buSzPct val="75000"/>
              <a:buFont typeface="StarSymbol"/>
              <a:buChar char=""/>
            </a:pPr>
            <a:r>
              <a:rPr lang="es-ES" sz="2800">
                <a:latin typeface="Arial"/>
              </a:rPr>
              <a:t>Segundo nivel del esquema</a:t>
            </a:r>
            <a:endParaRPr/>
          </a:p>
          <a:p>
            <a:pPr lvl="2">
              <a:buSzPct val="45000"/>
              <a:buFont typeface="StarSymbol"/>
              <a:buChar char=""/>
            </a:pPr>
            <a:r>
              <a:rPr lang="es-ES" sz="2400">
                <a:latin typeface="Arial"/>
              </a:rPr>
              <a:t>Tercer nivel del esquema</a:t>
            </a:r>
            <a:endParaRPr/>
          </a:p>
          <a:p>
            <a:pPr lvl="3">
              <a:buSzPct val="75000"/>
              <a:buFont typeface="StarSymbol"/>
              <a:buChar char=""/>
            </a:pPr>
            <a:r>
              <a:rPr lang="es-ES" sz="2000">
                <a:latin typeface="Arial"/>
              </a:rPr>
              <a:t>Cuarto nivel del esquema</a:t>
            </a:r>
            <a:endParaRPr/>
          </a:p>
          <a:p>
            <a:pPr lvl="4">
              <a:buSzPct val="45000"/>
              <a:buFont typeface="StarSymbol"/>
              <a:buChar char=""/>
            </a:pPr>
            <a:r>
              <a:rPr lang="es-ES" sz="2000">
                <a:latin typeface="Arial"/>
              </a:rPr>
              <a:t>Quinto nivel del esquema</a:t>
            </a:r>
            <a:endParaRPr/>
          </a:p>
          <a:p>
            <a:pPr lvl="5">
              <a:buSzPct val="45000"/>
              <a:buFont typeface="StarSymbol"/>
              <a:buChar char=""/>
            </a:pPr>
            <a:r>
              <a:rPr lang="es-ES" sz="2000">
                <a:latin typeface="Arial"/>
              </a:rPr>
              <a:t>Sexto nivel del esquema</a:t>
            </a:r>
            <a:endParaRPr/>
          </a:p>
          <a:p>
            <a:pPr lvl="6">
              <a:buSzPct val="45000"/>
              <a:buFont typeface="StarSymbol"/>
              <a:buChar char=""/>
            </a:pPr>
            <a:r>
              <a:rPr lang="es-ES" sz="2000">
                <a:latin typeface="Arial"/>
              </a:rPr>
              <a:t>Séptimo nivel del esquema</a:t>
            </a:r>
            <a:endParaRPr/>
          </a:p>
        </p:txBody>
      </p:sp>
    </p:spTree>
  </p:cSld>
  <p:clrMap bg1="lt1" bg2="lt2" tx1="dk1" tx2="dk2" accent1="accent1" accent2="accent2" accent3="accent3" accent4="accent4" accent5="accent5" accent6="accent6" hlink="hlink" folHlink="folHlink"/>
  <p:sldLayoutIdLst>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Lst>
</p:sldMaster>
</file>

<file path=ppt/slideMasters/slideMaster5.xml><?xml version="1.0" encoding="utf-8"?>
<p:sldMaster xmlns:a="http://schemas.openxmlformats.org/drawingml/2006/main" xmlns:p="http://schemas.openxmlformats.org/presentationml/2006/main" xmlns:r="http://schemas.openxmlformats.org/officeDocument/2006/relationships">
  <p:cSld>
    <p:bg>
      <p:bgPr>
        <a:blipFill>
          <a:blip r:embed="rId2"/>
          <a:tile/>
        </a:blipFill>
      </p:bgPr>
    </p:bg>
    <p:spTree>
      <p:nvGrpSpPr>
        <p:cNvPr id="1" name=""/>
        <p:cNvGrpSpPr/>
        <p:nvPr/>
      </p:nvGrpSpPr>
      <p:grpSpPr>
        <a:xfrm>
          <a:off x="0" y="0"/>
          <a:ext cx="0" cy="0"/>
          <a:chOff x="0" y="0"/>
          <a:chExt cx="0" cy="0"/>
        </a:xfrm>
      </p:grpSpPr>
      <p:sp>
        <p:nvSpPr>
          <p:cNvPr id="168" name="CustomShape 1"/>
          <p:cNvSpPr/>
          <p:nvPr/>
        </p:nvSpPr>
        <p:spPr>
          <a:xfrm>
            <a:off x="-815760" y="-815760"/>
            <a:ext cx="1634760" cy="1634760"/>
          </a:xfrm>
          <a:prstGeom prst="pie">
            <a:avLst>
              <a:gd name="adj1" fmla="val 0"/>
              <a:gd name="adj2" fmla="val 5402120"/>
            </a:avLst>
          </a:prstGeom>
          <a:solidFill>
            <a:schemeClr val="bg2">
              <a:tint val="18000"/>
              <a:satMod val="220000"/>
              <a:alpha val="33000"/>
            </a:schemeClr>
          </a:solidFill>
          <a:ln w="3240">
            <a:solidFill>
              <a:schemeClr val="bg2">
                <a:shade val="70000"/>
                <a:satMod val="200000"/>
                <a:alpha val="100000"/>
              </a:schemeClr>
            </a:solidFill>
            <a:round/>
          </a:ln>
          <a:effectLst>
            <a:outerShdw blurRad="63500" dir="5400000" dist="25400" rotWithShape="0">
              <a:srgbClr val="000000">
                <a:alpha val="44000"/>
              </a:srgbClr>
            </a:outerShdw>
          </a:effectLst>
        </p:spPr>
        <p:style>
          <a:lnRef idx="3">
            <a:schemeClr val="lt1"/>
          </a:lnRef>
          <a:fillRef idx="1">
            <a:schemeClr val="accent1"/>
          </a:fillRef>
          <a:effectRef idx="1">
            <a:schemeClr val="accent1"/>
          </a:effectRef>
          <a:fontRef idx="minor"/>
        </p:style>
      </p:sp>
      <p:sp>
        <p:nvSpPr>
          <p:cNvPr id="169" name="CustomShape 2"/>
          <p:cNvSpPr/>
          <p:nvPr/>
        </p:nvSpPr>
        <p:spPr>
          <a:xfrm>
            <a:off x="168840" y="21240"/>
            <a:ext cx="1698120" cy="1698120"/>
          </a:xfrm>
          <a:prstGeom prst="ellipse">
            <a:avLst/>
          </a:prstGeom>
          <a:noFill/>
          <a:ln w="27360">
            <a:solidFill>
              <a:schemeClr val="bg2">
                <a:tint val="45000"/>
                <a:satMod val="325000"/>
                <a:alpha val="100000"/>
              </a:schemeClr>
            </a:solidFill>
            <a:round/>
          </a:ln>
          <a:effectLst>
            <a:outerShdw algn="tl" blurRad="25400" dir="5400000" dist="25400" rotWithShape="0">
              <a:schemeClr val="bg2">
                <a:shade val="50000"/>
                <a:satMod val="150000"/>
                <a:alpha val="85000"/>
              </a:schemeClr>
            </a:outerShdw>
          </a:effectLst>
        </p:spPr>
        <p:style>
          <a:lnRef idx="3">
            <a:schemeClr val="lt1"/>
          </a:lnRef>
          <a:fillRef idx="1">
            <a:schemeClr val="accent1"/>
          </a:fillRef>
          <a:effectRef idx="1">
            <a:schemeClr val="accent1"/>
          </a:effectRef>
          <a:fontRef idx="minor"/>
        </p:style>
      </p:sp>
      <p:sp>
        <p:nvSpPr>
          <p:cNvPr id="170" name="CustomShape 3"/>
          <p:cNvSpPr/>
          <p:nvPr/>
        </p:nvSpPr>
        <p:spPr>
          <a:xfrm rot="2315400">
            <a:off x="182160" y="1051920"/>
            <a:ext cx="1121760" cy="1098720"/>
          </a:xfrm>
          <a:prstGeom prst="donut">
            <a:avLst>
              <a:gd name="adj" fmla="val 13775"/>
            </a:avLst>
          </a:prstGeom>
          <a:gradFill>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lin ang="0"/>
          </a:gradFill>
          <a:ln w="7200">
            <a:solidFill>
              <a:schemeClr val="bg2">
                <a:shade val="60000"/>
                <a:satMod val="220000"/>
                <a:alpha val="100000"/>
              </a:schemeClr>
            </a:solidFill>
            <a:round/>
          </a:ln>
          <a:effectLst>
            <a:outerShdw algn="tl" blurRad="12700" dir="4500000" dist="15000" rotWithShape="0">
              <a:schemeClr val="bg2">
                <a:shade val="10000"/>
                <a:satMod val="200000"/>
                <a:alpha val="35000"/>
              </a:schemeClr>
            </a:outerShdw>
          </a:effectLst>
        </p:spPr>
        <p:style>
          <a:lnRef idx="3">
            <a:schemeClr val="lt1"/>
          </a:lnRef>
          <a:fillRef idx="1">
            <a:schemeClr val="accent1"/>
          </a:fillRef>
          <a:effectRef idx="1">
            <a:schemeClr val="accent1"/>
          </a:effectRef>
          <a:fontRef idx="minor"/>
        </p:style>
      </p:sp>
      <p:sp>
        <p:nvSpPr>
          <p:cNvPr id="171" name="CustomShape 4"/>
          <p:cNvSpPr/>
          <p:nvPr/>
        </p:nvSpPr>
        <p:spPr>
          <a:xfrm>
            <a:off x="1013040" y="0"/>
            <a:ext cx="8127000" cy="6854040"/>
          </a:xfrm>
          <a:prstGeom prst="rect">
            <a:avLst/>
          </a:prstGeom>
          <a:solidFill>
            <a:schemeClr val="bg1"/>
          </a:solidFill>
          <a:ln>
            <a:noFill/>
          </a:ln>
          <a:effectLst>
            <a:outerShdw blurRad="63500" dir="5400000" dist="25400" rotWithShape="0">
              <a:srgbClr val="000000">
                <a:alpha val="44000"/>
              </a:srgbClr>
            </a:outerShdw>
          </a:effectLst>
        </p:spPr>
        <p:style>
          <a:lnRef idx="3">
            <a:schemeClr val="lt1"/>
          </a:lnRef>
          <a:fillRef idx="1">
            <a:schemeClr val="accent1"/>
          </a:fillRef>
          <a:effectRef idx="1">
            <a:schemeClr val="accent1"/>
          </a:effectRef>
          <a:fontRef idx="minor"/>
        </p:style>
      </p:sp>
      <p:sp>
        <p:nvSpPr>
          <p:cNvPr id="172" name="CustomShape 5"/>
          <p:cNvSpPr/>
          <p:nvPr/>
        </p:nvSpPr>
        <p:spPr>
          <a:xfrm>
            <a:off x="1014840" y="0"/>
            <a:ext cx="69120" cy="6854040"/>
          </a:xfrm>
          <a:prstGeom prst="rect">
            <a:avLst/>
          </a:prstGeom>
          <a:solidFill>
            <a:schemeClr val="bg1"/>
          </a:solidFill>
          <a:ln>
            <a:noFill/>
          </a:ln>
          <a:effectLst>
            <a:outerShdw algn="tl" blurRad="38550" dir="10800000" dist="38000" rotWithShape="0">
              <a:schemeClr val="bg2">
                <a:shade val="20000"/>
                <a:satMod val="110000"/>
                <a:alpha val="25000"/>
              </a:schemeClr>
            </a:outerShdw>
          </a:effectLst>
        </p:spPr>
        <p:style>
          <a:lnRef idx="3">
            <a:schemeClr val="lt1"/>
          </a:lnRef>
          <a:fillRef idx="1">
            <a:schemeClr val="accent1"/>
          </a:fillRef>
          <a:effectRef idx="1">
            <a:schemeClr val="accent1"/>
          </a:effectRef>
          <a:fontRef idx="minor"/>
        </p:style>
      </p:sp>
      <p:sp>
        <p:nvSpPr>
          <p:cNvPr id="173" name="PlaceHolder 6"/>
          <p:cNvSpPr>
            <a:spLocks noGrp="1"/>
          </p:cNvSpPr>
          <p:nvPr>
            <p:ph type="title"/>
          </p:nvPr>
        </p:nvSpPr>
        <p:spPr>
          <a:xfrm>
            <a:off x="457200" y="273600"/>
            <a:ext cx="8229240" cy="1144800"/>
          </a:xfrm>
          <a:prstGeom prst="rect">
            <a:avLst/>
          </a:prstGeom>
        </p:spPr>
        <p:txBody>
          <a:bodyPr lIns="0" rIns="0" tIns="0" bIns="0" anchor="ctr"/>
          <a:p>
            <a:pPr algn="ctr"/>
            <a:r>
              <a:rPr lang="es-ES" sz="4400">
                <a:latin typeface="Arial"/>
              </a:rPr>
              <a:t>Pulse para editar el formato del texto de título</a:t>
            </a:r>
            <a:endParaRPr/>
          </a:p>
        </p:txBody>
      </p:sp>
      <p:sp>
        <p:nvSpPr>
          <p:cNvPr id="174" name="PlaceHolder 7"/>
          <p:cNvSpPr>
            <a:spLocks noGrp="1"/>
          </p:cNvSpPr>
          <p:nvPr>
            <p:ph type="body"/>
          </p:nvPr>
        </p:nvSpPr>
        <p:spPr>
          <a:xfrm>
            <a:off x="457200" y="1604520"/>
            <a:ext cx="8229240" cy="3977280"/>
          </a:xfrm>
          <a:prstGeom prst="rect">
            <a:avLst/>
          </a:prstGeom>
        </p:spPr>
        <p:txBody>
          <a:bodyPr lIns="0" rIns="0" tIns="0" bIns="0"/>
          <a:p>
            <a:pPr>
              <a:buSzPct val="45000"/>
              <a:buFont typeface="StarSymbol"/>
              <a:buChar char=""/>
            </a:pPr>
            <a:r>
              <a:rPr lang="es-ES" sz="3200">
                <a:latin typeface="Arial"/>
              </a:rPr>
              <a:t>Pulse para editar el formato de esquema del texto</a:t>
            </a:r>
            <a:endParaRPr/>
          </a:p>
          <a:p>
            <a:pPr lvl="1">
              <a:buSzPct val="75000"/>
              <a:buFont typeface="StarSymbol"/>
              <a:buChar char=""/>
            </a:pPr>
            <a:r>
              <a:rPr lang="es-ES" sz="2800">
                <a:latin typeface="Arial"/>
              </a:rPr>
              <a:t>Segundo nivel del esquema</a:t>
            </a:r>
            <a:endParaRPr/>
          </a:p>
          <a:p>
            <a:pPr lvl="2">
              <a:buSzPct val="45000"/>
              <a:buFont typeface="StarSymbol"/>
              <a:buChar char=""/>
            </a:pPr>
            <a:r>
              <a:rPr lang="es-ES" sz="2400">
                <a:latin typeface="Arial"/>
              </a:rPr>
              <a:t>Tercer nivel del esquema</a:t>
            </a:r>
            <a:endParaRPr/>
          </a:p>
          <a:p>
            <a:pPr lvl="3">
              <a:buSzPct val="75000"/>
              <a:buFont typeface="StarSymbol"/>
              <a:buChar char=""/>
            </a:pPr>
            <a:r>
              <a:rPr lang="es-ES" sz="2000">
                <a:latin typeface="Arial"/>
              </a:rPr>
              <a:t>Cuarto nivel del esquema</a:t>
            </a:r>
            <a:endParaRPr/>
          </a:p>
          <a:p>
            <a:pPr lvl="4">
              <a:buSzPct val="45000"/>
              <a:buFont typeface="StarSymbol"/>
              <a:buChar char=""/>
            </a:pPr>
            <a:r>
              <a:rPr lang="es-ES" sz="2000">
                <a:latin typeface="Arial"/>
              </a:rPr>
              <a:t>Quinto nivel del esquema</a:t>
            </a:r>
            <a:endParaRPr/>
          </a:p>
          <a:p>
            <a:pPr lvl="5">
              <a:buSzPct val="45000"/>
              <a:buFont typeface="StarSymbol"/>
              <a:buChar char=""/>
            </a:pPr>
            <a:r>
              <a:rPr lang="es-ES" sz="2000">
                <a:latin typeface="Arial"/>
              </a:rPr>
              <a:t>Sexto nivel del esquema</a:t>
            </a:r>
            <a:endParaRPr/>
          </a:p>
          <a:p>
            <a:pPr lvl="6">
              <a:buSzPct val="45000"/>
              <a:buFont typeface="StarSymbol"/>
              <a:buChar char=""/>
            </a:pPr>
            <a:r>
              <a:rPr lang="es-ES" sz="2000">
                <a:latin typeface="Arial"/>
              </a:rPr>
              <a:t>Séptimo nivel del esquema</a:t>
            </a:r>
            <a:endParaRPr/>
          </a:p>
        </p:txBody>
      </p:sp>
    </p:spTree>
  </p:cSld>
  <p:clrMap bg1="lt1" bg2="lt2" tx1="dk1" tx2="dk2" accent1="accent1" accent2="accent2" accent3="accent3" accent4="accent4" accent5="accent5" accent6="accent6" hlink="hlink" folHlink="folHlink"/>
  <p:sldLayoutIdLst>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 id="2147483712" r:id="rId14"/>
  </p:sldLayoutIdLst>
</p:sldMaster>
</file>

<file path=ppt/slides/_rels/slide1.xml.rels><?xml version="1.0" encoding="UTF-8"?>
<Relationships xmlns="http://schemas.openxmlformats.org/package/2006/relationships"><Relationship Id="rId1" Type="http://schemas.openxmlformats.org/officeDocument/2006/relationships/image" Target="../media/image16.jpeg"/><Relationship Id="rId2" Type="http://schemas.openxmlformats.org/officeDocument/2006/relationships/slideLayout" Target="../slideLayouts/slideLayout1.xml"/>
</Relationships>
</file>

<file path=ppt/slides/_rels/slide10.xml.rels><?xml version="1.0" encoding="UTF-8"?>
<Relationships xmlns="http://schemas.openxmlformats.org/package/2006/relationships"><Relationship Id="rId1" Type="http://schemas.openxmlformats.org/officeDocument/2006/relationships/image" Target="../media/image24.jpeg"/><Relationship Id="rId2" Type="http://schemas.openxmlformats.org/officeDocument/2006/relationships/slideLayout" Target="../slideLayouts/slideLayout37.xml"/>
</Relationships>
</file>

<file path=ppt/slides/_rels/slide11.xml.rels><?xml version="1.0" encoding="UTF-8"?>
<Relationships xmlns="http://schemas.openxmlformats.org/package/2006/relationships"><Relationship Id="rId1" Type="http://schemas.openxmlformats.org/officeDocument/2006/relationships/image" Target="../media/image25.png"/><Relationship Id="rId2" Type="http://schemas.openxmlformats.org/officeDocument/2006/relationships/slideLayout" Target="../slideLayouts/slideLayout25.xml"/>
</Relationships>
</file>

<file path=ppt/slides/_rels/slide12.xml.rels><?xml version="1.0" encoding="UTF-8"?>
<Relationships xmlns="http://schemas.openxmlformats.org/package/2006/relationships"><Relationship Id="rId1" Type="http://schemas.openxmlformats.org/officeDocument/2006/relationships/image" Target="../media/image26.png"/><Relationship Id="rId2" Type="http://schemas.openxmlformats.org/officeDocument/2006/relationships/slideLayout" Target="../slideLayouts/slideLayout37.xml"/>
</Relationships>
</file>

<file path=ppt/slides/_rels/slide13.xml.rels><?xml version="1.0" encoding="UTF-8"?>
<Relationships xmlns="http://schemas.openxmlformats.org/package/2006/relationships"><Relationship Id="rId1" Type="http://schemas.openxmlformats.org/officeDocument/2006/relationships/image" Target="../media/image27.png"/><Relationship Id="rId2" Type="http://schemas.openxmlformats.org/officeDocument/2006/relationships/slideLayout" Target="../slideLayouts/slideLayout37.xml"/>
</Relationships>
</file>

<file path=ppt/slides/_rels/slide14.xml.rels><?xml version="1.0" encoding="UTF-8"?>
<Relationships xmlns="http://schemas.openxmlformats.org/package/2006/relationships"><Relationship Id="rId1" Type="http://schemas.openxmlformats.org/officeDocument/2006/relationships/image" Target="../media/image28.jpeg"/><Relationship Id="rId2" Type="http://schemas.openxmlformats.org/officeDocument/2006/relationships/slideLayout" Target="../slideLayouts/slideLayout25.xml"/>
</Relationships>
</file>

<file path=ppt/slides/_rels/slide15.xml.rels><?xml version="1.0" encoding="UTF-8"?>
<Relationships xmlns="http://schemas.openxmlformats.org/package/2006/relationships"><Relationship Id="rId1" Type="http://schemas.openxmlformats.org/officeDocument/2006/relationships/image" Target="../media/image29.jpeg"/><Relationship Id="rId2" Type="http://schemas.openxmlformats.org/officeDocument/2006/relationships/slideLayout" Target="../slideLayouts/slideLayout25.xml"/>
</Relationships>
</file>

<file path=ppt/slides/_rels/slide16.xml.rels><?xml version="1.0" encoding="UTF-8"?>
<Relationships xmlns="http://schemas.openxmlformats.org/package/2006/relationships"><Relationship Id="rId1" Type="http://schemas.openxmlformats.org/officeDocument/2006/relationships/image" Target="../media/image30.jpeg"/><Relationship Id="rId2" Type="http://schemas.openxmlformats.org/officeDocument/2006/relationships/slideLayout" Target="../slideLayouts/slideLayout25.xml"/>
</Relationships>
</file>

<file path=ppt/slides/_rels/slide17.xml.rels><?xml version="1.0" encoding="UTF-8"?>
<Relationships xmlns="http://schemas.openxmlformats.org/package/2006/relationships"><Relationship Id="rId1" Type="http://schemas.openxmlformats.org/officeDocument/2006/relationships/image" Target="../media/image31.jpeg"/><Relationship Id="rId2" Type="http://schemas.openxmlformats.org/officeDocument/2006/relationships/slideLayout" Target="../slideLayouts/slideLayout25.xml"/>
</Relationships>
</file>

<file path=ppt/slides/_rels/slide18.xml.rels><?xml version="1.0" encoding="UTF-8"?>
<Relationships xmlns="http://schemas.openxmlformats.org/package/2006/relationships"><Relationship Id="rId1" Type="http://schemas.openxmlformats.org/officeDocument/2006/relationships/image" Target="../media/image32.jpeg"/><Relationship Id="rId2" Type="http://schemas.openxmlformats.org/officeDocument/2006/relationships/slideLayout" Target="../slideLayouts/slideLayout25.xml"/>
</Relationships>
</file>

<file path=ppt/slides/_rels/slide19.xml.rels><?xml version="1.0" encoding="UTF-8"?>
<Relationships xmlns="http://schemas.openxmlformats.org/package/2006/relationships"><Relationship Id="rId1" Type="http://schemas.openxmlformats.org/officeDocument/2006/relationships/image" Target="../media/image33.png"/><Relationship Id="rId2" Type="http://schemas.openxmlformats.org/officeDocument/2006/relationships/slideLayout" Target="../slideLayouts/slideLayout25.xml"/>
</Relationships>
</file>

<file path=ppt/slides/_rels/slide2.xml.rels><?xml version="1.0" encoding="UTF-8"?>
<Relationships xmlns="http://schemas.openxmlformats.org/package/2006/relationships"><Relationship Id="rId1" Type="http://schemas.openxmlformats.org/officeDocument/2006/relationships/slideLayout" Target="../slideLayouts/slideLayout17.xml"/>
</Relationships>
</file>

<file path=ppt/slides/_rels/slide20.xml.rels><?xml version="1.0" encoding="UTF-8"?>
<Relationships xmlns="http://schemas.openxmlformats.org/package/2006/relationships"><Relationship Id="rId1" Type="http://schemas.openxmlformats.org/officeDocument/2006/relationships/image" Target="../media/image34.jpeg"/><Relationship Id="rId2" Type="http://schemas.openxmlformats.org/officeDocument/2006/relationships/slideLayout" Target="../slideLayouts/slideLayout25.xml"/>
</Relationships>
</file>

<file path=ppt/slides/_rels/slide21.xml.rels><?xml version="1.0" encoding="UTF-8"?>
<Relationships xmlns="http://schemas.openxmlformats.org/package/2006/relationships"><Relationship Id="rId1" Type="http://schemas.openxmlformats.org/officeDocument/2006/relationships/image" Target="../media/image35.png"/><Relationship Id="rId2" Type="http://schemas.openxmlformats.org/officeDocument/2006/relationships/slideLayout" Target="../slideLayouts/slideLayout25.xml"/>
</Relationships>
</file>

<file path=ppt/slides/_rels/slide22.xml.rels><?xml version="1.0" encoding="UTF-8"?>
<Relationships xmlns="http://schemas.openxmlformats.org/package/2006/relationships"><Relationship Id="rId1" Type="http://schemas.openxmlformats.org/officeDocument/2006/relationships/image" Target="../media/image36.png"/><Relationship Id="rId2" Type="http://schemas.openxmlformats.org/officeDocument/2006/relationships/image" Target="../media/image37.png"/><Relationship Id="rId3" Type="http://schemas.openxmlformats.org/officeDocument/2006/relationships/image" Target="../media/image38.png"/><Relationship Id="rId4" Type="http://schemas.openxmlformats.org/officeDocument/2006/relationships/image" Target="../media/image39.png"/><Relationship Id="rId5" Type="http://schemas.openxmlformats.org/officeDocument/2006/relationships/image" Target="../media/image40.png"/><Relationship Id="rId6" Type="http://schemas.openxmlformats.org/officeDocument/2006/relationships/image" Target="../media/image41.png"/><Relationship Id="rId7" Type="http://schemas.openxmlformats.org/officeDocument/2006/relationships/image" Target="../media/image42.png"/><Relationship Id="rId8" Type="http://schemas.openxmlformats.org/officeDocument/2006/relationships/slideLayout" Target="../slideLayouts/slideLayout49.xml"/>
</Relationships>
</file>

<file path=ppt/slides/_rels/slide23.xml.rels><?xml version="1.0" encoding="UTF-8"?>
<Relationships xmlns="http://schemas.openxmlformats.org/package/2006/relationships"><Relationship Id="rId1" Type="http://schemas.openxmlformats.org/officeDocument/2006/relationships/image" Target="../media/image43.jpeg"/><Relationship Id="rId2" Type="http://schemas.openxmlformats.org/officeDocument/2006/relationships/slideLayout" Target="../slideLayouts/slideLayout49.xml"/>
</Relationships>
</file>

<file path=ppt/slides/_rels/slide24.xml.rels><?xml version="1.0" encoding="UTF-8"?>
<Relationships xmlns="http://schemas.openxmlformats.org/package/2006/relationships"><Relationship Id="rId1" Type="http://schemas.openxmlformats.org/officeDocument/2006/relationships/image" Target="../media/image44.png"/><Relationship Id="rId2" Type="http://schemas.openxmlformats.org/officeDocument/2006/relationships/slideLayout" Target="../slideLayouts/slideLayout49.xml"/>
</Relationships>
</file>

<file path=ppt/slides/_rels/slide25.xml.rels><?xml version="1.0" encoding="UTF-8"?>
<Relationships xmlns="http://schemas.openxmlformats.org/package/2006/relationships"><Relationship Id="rId1" Type="http://schemas.openxmlformats.org/officeDocument/2006/relationships/image" Target="../media/image45.jpeg"/><Relationship Id="rId2" Type="http://schemas.openxmlformats.org/officeDocument/2006/relationships/slideLayout" Target="../slideLayouts/slideLayout17.xml"/>
</Relationships>
</file>

<file path=ppt/slides/_rels/slide3.xml.rels><?xml version="1.0" encoding="UTF-8"?>
<Relationships xmlns="http://schemas.openxmlformats.org/package/2006/relationships"><Relationship Id="rId1" Type="http://schemas.openxmlformats.org/officeDocument/2006/relationships/image" Target="../media/image17.png"/><Relationship Id="rId2" Type="http://schemas.openxmlformats.org/officeDocument/2006/relationships/image" Target="../media/image18.png"/><Relationship Id="rId3" Type="http://schemas.openxmlformats.org/officeDocument/2006/relationships/slideLayout" Target="../slideLayouts/slideLayout17.xml"/>
</Relationships>
</file>

<file path=ppt/slides/_rels/slide4.xml.rels><?xml version="1.0" encoding="UTF-8"?>
<Relationships xmlns="http://schemas.openxmlformats.org/package/2006/relationships"><Relationship Id="rId1" Type="http://schemas.openxmlformats.org/officeDocument/2006/relationships/slideLayout" Target="../slideLayouts/slideLayout17.xml"/>
</Relationships>
</file>

<file path=ppt/slides/_rels/slide5.xml.rels><?xml version="1.0" encoding="UTF-8"?>
<Relationships xmlns="http://schemas.openxmlformats.org/package/2006/relationships"><Relationship Id="rId1" Type="http://schemas.openxmlformats.org/officeDocument/2006/relationships/image" Target="../media/image19.jpeg"/><Relationship Id="rId2" Type="http://schemas.openxmlformats.org/officeDocument/2006/relationships/slideLayout" Target="../slideLayouts/slideLayout25.xml"/>
</Relationships>
</file>

<file path=ppt/slides/_rels/slide6.xml.rels><?xml version="1.0" encoding="UTF-8"?>
<Relationships xmlns="http://schemas.openxmlformats.org/package/2006/relationships"><Relationship Id="rId1" Type="http://schemas.openxmlformats.org/officeDocument/2006/relationships/image" Target="../media/image20.png"/><Relationship Id="rId2" Type="http://schemas.openxmlformats.org/officeDocument/2006/relationships/slideLayout" Target="../slideLayouts/slideLayout25.xml"/>
</Relationships>
</file>

<file path=ppt/slides/_rels/slide7.xml.rels><?xml version="1.0" encoding="UTF-8"?>
<Relationships xmlns="http://schemas.openxmlformats.org/package/2006/relationships"><Relationship Id="rId1" Type="http://schemas.openxmlformats.org/officeDocument/2006/relationships/image" Target="../media/image21.jpeg"/><Relationship Id="rId2" Type="http://schemas.openxmlformats.org/officeDocument/2006/relationships/slideLayout" Target="../slideLayouts/slideLayout25.xml"/>
</Relationships>
</file>

<file path=ppt/slides/_rels/slide8.xml.rels><?xml version="1.0" encoding="UTF-8"?>
<Relationships xmlns="http://schemas.openxmlformats.org/package/2006/relationships"><Relationship Id="rId1" Type="http://schemas.openxmlformats.org/officeDocument/2006/relationships/image" Target="../media/image22.png"/><Relationship Id="rId2" Type="http://schemas.openxmlformats.org/officeDocument/2006/relationships/slideLayout" Target="../slideLayouts/slideLayout25.xml"/>
</Relationships>
</file>

<file path=ppt/slides/_rels/slide9.xml.rels><?xml version="1.0" encoding="UTF-8"?>
<Relationships xmlns="http://schemas.openxmlformats.org/package/2006/relationships"><Relationship Id="rId1" Type="http://schemas.openxmlformats.org/officeDocument/2006/relationships/image" Target="../media/image23.png"/><Relationship Id="rId2" Type="http://schemas.openxmlformats.org/officeDocument/2006/relationships/slideLayout" Target="../slideLayouts/slideLayout25.xml"/>
</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09" name="CustomShape 1"/>
          <p:cNvSpPr/>
          <p:nvPr/>
        </p:nvSpPr>
        <p:spPr>
          <a:xfrm>
            <a:off x="1219680" y="-197640"/>
            <a:ext cx="7777440" cy="1706760"/>
          </a:xfrm>
          <a:prstGeom prst="rect">
            <a:avLst/>
          </a:prstGeom>
          <a:noFill/>
          <a:ln>
            <a:noFill/>
          </a:ln>
        </p:spPr>
        <p:style>
          <a:lnRef idx="0"/>
          <a:fillRef idx="0"/>
          <a:effectRef idx="0"/>
          <a:fontRef idx="minor"/>
        </p:style>
        <p:txBody>
          <a:bodyPr lIns="90000" rIns="90000" tIns="45000" bIns="45000" anchor="b"/>
          <a:p>
            <a:pPr>
              <a:lnSpc>
                <a:spcPct val="100000"/>
              </a:lnSpc>
            </a:pPr>
            <a:r>
              <a:rPr b="1" lang="es-ES" sz="4800" strike="noStrike">
                <a:solidFill>
                  <a:srgbClr val="572314"/>
                </a:solidFill>
                <a:latin typeface="Gill Sans MT"/>
                <a:ea typeface="DejaVu Sans"/>
              </a:rPr>
              <a:t>Aventura del penacho verde (siglo XVI)</a:t>
            </a:r>
            <a:endParaRPr/>
          </a:p>
        </p:txBody>
      </p:sp>
      <p:sp>
        <p:nvSpPr>
          <p:cNvPr id="210" name="CustomShape 2"/>
          <p:cNvSpPr/>
          <p:nvPr/>
        </p:nvSpPr>
        <p:spPr>
          <a:xfrm>
            <a:off x="1187640" y="4824000"/>
            <a:ext cx="7402680" cy="1958040"/>
          </a:xfrm>
          <a:prstGeom prst="rect">
            <a:avLst/>
          </a:prstGeom>
          <a:noFill/>
          <a:ln>
            <a:noFill/>
          </a:ln>
        </p:spPr>
        <p:style>
          <a:lnRef idx="0"/>
          <a:fillRef idx="0"/>
          <a:effectRef idx="0"/>
          <a:fontRef idx="minor"/>
        </p:style>
        <p:txBody>
          <a:bodyPr lIns="90000" rIns="90000" tIns="0" bIns="45000"/>
          <a:p>
            <a:pPr>
              <a:lnSpc>
                <a:spcPct val="100000"/>
              </a:lnSpc>
            </a:pPr>
            <a:r>
              <a:rPr lang="es-ES" sz="2600" strike="noStrike">
                <a:solidFill>
                  <a:srgbClr val="361309"/>
                </a:solidFill>
                <a:latin typeface="Gill Sans MT"/>
                <a:ea typeface="DejaVu Sans"/>
              </a:rPr>
              <a:t>Proyecto de gamificación de aula basado en los juegos de rol – UNIDAD COMPLETA</a:t>
            </a:r>
            <a:endParaRPr/>
          </a:p>
          <a:p>
            <a:pPr>
              <a:lnSpc>
                <a:spcPct val="100000"/>
              </a:lnSpc>
            </a:pPr>
            <a:r>
              <a:rPr b="1" lang="es-ES" sz="2400" strike="noStrike">
                <a:solidFill>
                  <a:srgbClr val="361309"/>
                </a:solidFill>
                <a:latin typeface="Gill Sans MT"/>
                <a:ea typeface="DejaVu Sans"/>
              </a:rPr>
              <a:t>SECUENCIACIÓN Y PROGRAMACIÓN DE ACTIVIDADES PARA CIENCIAS SOCIALES, 2º DE ESO (TERCER TRIMESTRE)</a:t>
            </a:r>
            <a:endParaRPr/>
          </a:p>
        </p:txBody>
      </p:sp>
      <p:pic>
        <p:nvPicPr>
          <p:cNvPr id="211" name="" descr=""/>
          <p:cNvPicPr/>
          <p:nvPr/>
        </p:nvPicPr>
        <p:blipFill>
          <a:blip r:embed="rId1"/>
          <a:stretch/>
        </p:blipFill>
        <p:spPr>
          <a:xfrm>
            <a:off x="2526480" y="1620000"/>
            <a:ext cx="4670640" cy="3021120"/>
          </a:xfrm>
          <a:prstGeom prst="rect">
            <a:avLst/>
          </a:prstGeom>
          <a:ln>
            <a:solidFill>
              <a:srgbClr val="000000"/>
            </a:solidFill>
          </a:ln>
        </p:spPr>
      </p:pic>
    </p:spTree>
  </p:cSld>
  <p:timing>
    <p:tnLst>
      <p:par>
        <p:cTn id="1" dur="indefinite" restart="never" nodeType="tmRoot">
          <p:childTnLst>
            <p:seq>
              <p:cTn id="2" nodeType="mainSeq"/>
              <p:prevCondLst>
                <p:cond delay="0" evt="onPrev">
                  <p:tgtEl>
                    <p:sldTgt/>
                  </p:tgtEl>
                </p:cond>
              </p:prevCondLst>
              <p:nextCondLst>
                <p:cond delay="0" evt="onNext">
                  <p:tgtEl>
                    <p:sldTgt/>
                  </p:tgtEl>
                </p:cond>
              </p:nextCondLst>
            </p:seq>
          </p:childTnLst>
        </p:cTn>
      </p:par>
    </p:tnLst>
  </p:timing>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222" name="" descr=""/>
          <p:cNvPicPr/>
          <p:nvPr/>
        </p:nvPicPr>
        <p:blipFill>
          <a:blip r:embed="rId1"/>
          <a:stretch/>
        </p:blipFill>
        <p:spPr>
          <a:xfrm>
            <a:off x="0" y="0"/>
            <a:ext cx="9142560" cy="6982920"/>
          </a:xfrm>
          <a:prstGeom prst="rect">
            <a:avLst/>
          </a:prstGeom>
          <a:ln>
            <a:noFill/>
          </a:ln>
        </p:spPr>
      </p:pic>
    </p:spTree>
  </p:cSld>
  <p:timing>
    <p:tnLst>
      <p:par>
        <p:cTn id="26" dur="indefinite" restart="never" nodeType="tmRoot">
          <p:childTnLst>
            <p:seq>
              <p:cTn id="27" nodeType="mainSeq"/>
              <p:prevCondLst>
                <p:cond delay="0" evt="onPrev">
                  <p:tgtEl>
                    <p:sldTgt/>
                  </p:tgtEl>
                </p:cond>
              </p:prevCondLst>
              <p:nextCondLst>
                <p:cond delay="0" evt="onNext">
                  <p:tgtEl>
                    <p:sldTgt/>
                  </p:tgtEl>
                </p:cond>
              </p:nextCondLst>
            </p:seq>
          </p:childTnLst>
        </p:cTn>
      </p:par>
    </p:tnLst>
  </p:timing>
</p:sld>
</file>

<file path=ppt/slides/slide1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223" name="" descr=""/>
          <p:cNvPicPr/>
          <p:nvPr/>
        </p:nvPicPr>
        <p:blipFill>
          <a:blip r:embed="rId1"/>
          <a:stretch/>
        </p:blipFill>
        <p:spPr>
          <a:xfrm>
            <a:off x="0" y="-35640"/>
            <a:ext cx="9142920" cy="6946560"/>
          </a:xfrm>
          <a:prstGeom prst="rect">
            <a:avLst/>
          </a:prstGeom>
          <a:ln>
            <a:noFill/>
          </a:ln>
        </p:spPr>
      </p:pic>
    </p:spTree>
  </p:cSld>
  <p:timing>
    <p:tnLst>
      <p:par>
        <p:cTn id="28" dur="indefinite" restart="never" nodeType="tmRoot">
          <p:childTnLst>
            <p:seq>
              <p:cTn id="29" nodeType="mainSeq"/>
              <p:prevCondLst>
                <p:cond delay="0" evt="onPrev">
                  <p:tgtEl>
                    <p:sldTgt/>
                  </p:tgtEl>
                </p:cond>
              </p:prevCondLst>
              <p:nextCondLst>
                <p:cond delay="0" evt="onNext">
                  <p:tgtEl>
                    <p:sldTgt/>
                  </p:tgtEl>
                </p:cond>
              </p:nextCondLst>
            </p:seq>
          </p:childTnLst>
        </p:cTn>
      </p:par>
    </p:tnLst>
  </p:timing>
</p:sld>
</file>

<file path=ppt/slides/slide1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224" name="" descr=""/>
          <p:cNvPicPr/>
          <p:nvPr/>
        </p:nvPicPr>
        <p:blipFill>
          <a:blip r:embed="rId1"/>
          <a:stretch/>
        </p:blipFill>
        <p:spPr>
          <a:xfrm>
            <a:off x="-936000" y="0"/>
            <a:ext cx="10078560" cy="6856920"/>
          </a:xfrm>
          <a:prstGeom prst="rect">
            <a:avLst/>
          </a:prstGeom>
          <a:ln>
            <a:noFill/>
          </a:ln>
        </p:spPr>
      </p:pic>
    </p:spTree>
  </p:cSld>
  <p:timing>
    <p:tnLst>
      <p:par>
        <p:cTn id="30" dur="indefinite" restart="never" nodeType="tmRoot">
          <p:childTnLst>
            <p:seq>
              <p:cTn id="31" nodeType="mainSeq"/>
              <p:prevCondLst>
                <p:cond delay="0" evt="onPrev">
                  <p:tgtEl>
                    <p:sldTgt/>
                  </p:tgtEl>
                </p:cond>
              </p:prevCondLst>
              <p:nextCondLst>
                <p:cond delay="0" evt="onNext">
                  <p:tgtEl>
                    <p:sldTgt/>
                  </p:tgtEl>
                </p:cond>
              </p:nextCondLst>
            </p:seq>
          </p:childTnLst>
        </p:cTn>
      </p:par>
    </p:tnLst>
  </p:timing>
</p:sld>
</file>

<file path=ppt/slides/slide1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225" name="" descr=""/>
          <p:cNvPicPr/>
          <p:nvPr/>
        </p:nvPicPr>
        <p:blipFill>
          <a:blip r:embed="rId1"/>
          <a:stretch/>
        </p:blipFill>
        <p:spPr>
          <a:xfrm>
            <a:off x="0" y="0"/>
            <a:ext cx="9286920" cy="6856920"/>
          </a:xfrm>
          <a:prstGeom prst="rect">
            <a:avLst/>
          </a:prstGeom>
          <a:ln>
            <a:noFill/>
          </a:ln>
        </p:spPr>
      </p:pic>
    </p:spTree>
  </p:cSld>
  <p:timing>
    <p:tnLst>
      <p:par>
        <p:cTn id="32" dur="indefinite" restart="never" nodeType="tmRoot">
          <p:childTnLst>
            <p:seq>
              <p:cTn id="33" nodeType="mainSeq"/>
              <p:prevCondLst>
                <p:cond delay="0" evt="onPrev">
                  <p:tgtEl>
                    <p:sldTgt/>
                  </p:tgtEl>
                </p:cond>
              </p:prevCondLst>
              <p:nextCondLst>
                <p:cond delay="0" evt="onNext">
                  <p:tgtEl>
                    <p:sldTgt/>
                  </p:tgtEl>
                </p:cond>
              </p:nextCondLst>
            </p:seq>
          </p:childTnLst>
        </p:cTn>
      </p:par>
    </p:tnLst>
  </p:timing>
</p:sld>
</file>

<file path=ppt/slides/slide1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226" name="" descr=""/>
          <p:cNvPicPr/>
          <p:nvPr/>
        </p:nvPicPr>
        <p:blipFill>
          <a:blip r:embed="rId1"/>
          <a:stretch/>
        </p:blipFill>
        <p:spPr>
          <a:xfrm>
            <a:off x="1224000" y="-432000"/>
            <a:ext cx="7198920" cy="10438920"/>
          </a:xfrm>
          <a:prstGeom prst="rect">
            <a:avLst/>
          </a:prstGeom>
          <a:ln>
            <a:noFill/>
          </a:ln>
        </p:spPr>
      </p:pic>
    </p:spTree>
  </p:cSld>
  <p:timing>
    <p:tnLst>
      <p:par>
        <p:cTn id="34" dur="indefinite" restart="never" nodeType="tmRoot">
          <p:childTnLst>
            <p:seq>
              <p:cTn id="35" nodeType="mainSeq"/>
              <p:prevCondLst>
                <p:cond delay="0" evt="onPrev">
                  <p:tgtEl>
                    <p:sldTgt/>
                  </p:tgtEl>
                </p:cond>
              </p:prevCondLst>
              <p:nextCondLst>
                <p:cond delay="0" evt="onNext">
                  <p:tgtEl>
                    <p:sldTgt/>
                  </p:tgtEl>
                </p:cond>
              </p:nextCondLst>
            </p:seq>
          </p:childTnLst>
        </p:cTn>
      </p:par>
    </p:tnLst>
  </p:timing>
</p:sld>
</file>

<file path=ppt/slides/slide1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227" name="" descr=""/>
          <p:cNvPicPr/>
          <p:nvPr/>
        </p:nvPicPr>
        <p:blipFill>
          <a:blip r:embed="rId1"/>
          <a:stretch/>
        </p:blipFill>
        <p:spPr>
          <a:xfrm>
            <a:off x="-288000" y="0"/>
            <a:ext cx="9503280" cy="7127280"/>
          </a:xfrm>
          <a:prstGeom prst="rect">
            <a:avLst/>
          </a:prstGeom>
          <a:ln>
            <a:noFill/>
          </a:ln>
        </p:spPr>
      </p:pic>
    </p:spTree>
  </p:cSld>
  <p:timing>
    <p:tnLst>
      <p:par>
        <p:cTn id="36" dur="indefinite" restart="never" nodeType="tmRoot">
          <p:childTnLst>
            <p:seq>
              <p:cTn id="37" nodeType="mainSeq"/>
              <p:prevCondLst>
                <p:cond delay="0" evt="onPrev">
                  <p:tgtEl>
                    <p:sldTgt/>
                  </p:tgtEl>
                </p:cond>
              </p:prevCondLst>
              <p:nextCondLst>
                <p:cond delay="0" evt="onNext">
                  <p:tgtEl>
                    <p:sldTgt/>
                  </p:tgtEl>
                </p:cond>
              </p:nextCondLst>
            </p:seq>
          </p:childTnLst>
        </p:cTn>
      </p:par>
    </p:tnLst>
  </p:timing>
</p:sld>
</file>

<file path=ppt/slides/slide1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228" name="" descr=""/>
          <p:cNvPicPr/>
          <p:nvPr/>
        </p:nvPicPr>
        <p:blipFill>
          <a:blip r:embed="rId1"/>
          <a:stretch/>
        </p:blipFill>
        <p:spPr>
          <a:xfrm>
            <a:off x="1255320" y="0"/>
            <a:ext cx="7384320" cy="7343640"/>
          </a:xfrm>
          <a:prstGeom prst="rect">
            <a:avLst/>
          </a:prstGeom>
          <a:ln>
            <a:noFill/>
          </a:ln>
        </p:spPr>
      </p:pic>
    </p:spTree>
  </p:cSld>
  <p:timing>
    <p:tnLst>
      <p:par>
        <p:cTn id="38" dur="indefinite" restart="never" nodeType="tmRoot">
          <p:childTnLst>
            <p:seq>
              <p:cTn id="39" nodeType="mainSeq"/>
              <p:prevCondLst>
                <p:cond delay="0" evt="onPrev">
                  <p:tgtEl>
                    <p:sldTgt/>
                  </p:tgtEl>
                </p:cond>
              </p:prevCondLst>
              <p:nextCondLst>
                <p:cond delay="0" evt="onNext">
                  <p:tgtEl>
                    <p:sldTgt/>
                  </p:tgtEl>
                </p:cond>
              </p:nextCondLst>
            </p:seq>
          </p:childTnLst>
        </p:cTn>
      </p:par>
    </p:tnLst>
  </p:timing>
</p:sld>
</file>

<file path=ppt/slides/slide1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229" name="" descr=""/>
          <p:cNvPicPr/>
          <p:nvPr/>
        </p:nvPicPr>
        <p:blipFill>
          <a:blip r:embed="rId1"/>
          <a:stretch/>
        </p:blipFill>
        <p:spPr>
          <a:xfrm>
            <a:off x="1224000" y="0"/>
            <a:ext cx="7415640" cy="7343640"/>
          </a:xfrm>
          <a:prstGeom prst="rect">
            <a:avLst/>
          </a:prstGeom>
          <a:ln>
            <a:noFill/>
          </a:ln>
        </p:spPr>
      </p:pic>
    </p:spTree>
  </p:cSld>
  <p:timing>
    <p:tnLst>
      <p:par>
        <p:cTn id="40" dur="indefinite" restart="never" nodeType="tmRoot">
          <p:childTnLst>
            <p:seq>
              <p:cTn id="41" nodeType="mainSeq"/>
              <p:prevCondLst>
                <p:cond delay="0" evt="onPrev">
                  <p:tgtEl>
                    <p:sldTgt/>
                  </p:tgtEl>
                </p:cond>
              </p:prevCondLst>
              <p:nextCondLst>
                <p:cond delay="0" evt="onNext">
                  <p:tgtEl>
                    <p:sldTgt/>
                  </p:tgtEl>
                </p:cond>
              </p:nextCondLst>
            </p:seq>
          </p:childTnLst>
        </p:cTn>
      </p:par>
    </p:tnLst>
  </p:timing>
</p:sld>
</file>

<file path=ppt/slides/slide1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230" name="" descr=""/>
          <p:cNvPicPr/>
          <p:nvPr/>
        </p:nvPicPr>
        <p:blipFill>
          <a:blip r:embed="rId1"/>
          <a:stretch/>
        </p:blipFill>
        <p:spPr>
          <a:xfrm>
            <a:off x="0" y="360"/>
            <a:ext cx="9287640" cy="6983280"/>
          </a:xfrm>
          <a:prstGeom prst="rect">
            <a:avLst/>
          </a:prstGeom>
          <a:ln>
            <a:noFill/>
          </a:ln>
        </p:spPr>
      </p:pic>
    </p:spTree>
  </p:cSld>
  <p:timing>
    <p:tnLst>
      <p:par>
        <p:cTn id="42" dur="indefinite" restart="never" nodeType="tmRoot">
          <p:childTnLst>
            <p:seq>
              <p:cTn id="43" nodeType="mainSeq"/>
              <p:prevCondLst>
                <p:cond delay="0" evt="onPrev">
                  <p:tgtEl>
                    <p:sldTgt/>
                  </p:tgtEl>
                </p:cond>
              </p:prevCondLst>
              <p:nextCondLst>
                <p:cond delay="0" evt="onNext">
                  <p:tgtEl>
                    <p:sldTgt/>
                  </p:tgtEl>
                </p:cond>
              </p:nextCondLst>
            </p:seq>
          </p:childTnLst>
        </p:cTn>
      </p:par>
    </p:tnLst>
  </p:timing>
</p:sld>
</file>

<file path=ppt/slides/slide1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231" name="" descr=""/>
          <p:cNvPicPr/>
          <p:nvPr/>
        </p:nvPicPr>
        <p:blipFill>
          <a:blip r:embed="rId1"/>
          <a:stretch/>
        </p:blipFill>
        <p:spPr>
          <a:xfrm>
            <a:off x="15840" y="360"/>
            <a:ext cx="9199800" cy="7343280"/>
          </a:xfrm>
          <a:prstGeom prst="rect">
            <a:avLst/>
          </a:prstGeom>
          <a:ln>
            <a:noFill/>
          </a:ln>
        </p:spPr>
      </p:pic>
    </p:spTree>
  </p:cSld>
  <p:timing>
    <p:tnLst>
      <p:par>
        <p:cTn id="44" dur="indefinite" restart="never" nodeType="tmRoot">
          <p:childTnLst>
            <p:seq>
              <p:cTn id="45" nodeType="mainSeq"/>
              <p:prevCondLst>
                <p:cond delay="0" evt="onPrev">
                  <p:tgtEl>
                    <p:sldTgt/>
                  </p:tgtEl>
                </p:cond>
              </p:prevCondLst>
              <p:nextCondLst>
                <p:cond delay="0" evt="onNext">
                  <p:tgtEl>
                    <p:sldTgt/>
                  </p:tgtEl>
                </p:cond>
              </p:nextCondLst>
            </p:seq>
          </p:childTnLst>
        </p:cTn>
      </p:par>
    </p:tnLst>
  </p:timing>
</p:sld>
</file>

<file path=ppt/slides/slide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12" name="CustomShape 1"/>
          <p:cNvSpPr/>
          <p:nvPr/>
        </p:nvSpPr>
        <p:spPr>
          <a:xfrm>
            <a:off x="971640" y="188640"/>
            <a:ext cx="7958160" cy="672840"/>
          </a:xfrm>
          <a:prstGeom prst="rect">
            <a:avLst/>
          </a:prstGeom>
          <a:noFill/>
          <a:ln>
            <a:noFill/>
          </a:ln>
        </p:spPr>
        <p:style>
          <a:lnRef idx="0"/>
          <a:fillRef idx="0"/>
          <a:effectRef idx="0"/>
          <a:fontRef idx="minor"/>
        </p:style>
        <p:txBody>
          <a:bodyPr lIns="90000" rIns="90000" tIns="45000" bIns="45000" anchor="ctr"/>
          <a:p>
            <a:pPr algn="ctr">
              <a:lnSpc>
                <a:spcPct val="100000"/>
              </a:lnSpc>
            </a:pPr>
            <a:r>
              <a:rPr b="1" lang="es-ES" sz="4000" strike="noStrike">
                <a:solidFill>
                  <a:srgbClr val="572314"/>
                </a:solidFill>
                <a:latin typeface="Gill Sans MT"/>
                <a:ea typeface="DejaVu Sans"/>
              </a:rPr>
              <a:t>PERSONAJES DISPONIBLES</a:t>
            </a:r>
            <a:endParaRPr/>
          </a:p>
        </p:txBody>
      </p:sp>
      <p:graphicFrame>
        <p:nvGraphicFramePr>
          <p:cNvPr id="213" name="Table 2"/>
          <p:cNvGraphicFramePr/>
          <p:nvPr/>
        </p:nvGraphicFramePr>
        <p:xfrm>
          <a:off x="144000" y="936000"/>
          <a:ext cx="8855640" cy="5853960"/>
        </p:xfrm>
        <a:graphic>
          <a:graphicData uri="http://schemas.openxmlformats.org/drawingml/2006/table">
            <a:tbl>
              <a:tblPr/>
              <a:tblGrid>
                <a:gridCol w="2326320"/>
                <a:gridCol w="6529680"/>
              </a:tblGrid>
              <a:tr h="471240">
                <a:tc>
                  <a:txBody>
                    <a:bodyPr lIns="90000" rIns="90000" tIns="46800" bIns="46800"/>
                    <a:p>
                      <a:pPr algn="ctr">
                        <a:lnSpc>
                          <a:spcPct val="100000"/>
                        </a:lnSpc>
                      </a:pPr>
                      <a:r>
                        <a:rPr b="1" lang="es-ES" sz="2400" strike="noStrike">
                          <a:latin typeface="Arial"/>
                        </a:rPr>
                        <a:t>NOMBRE</a:t>
                      </a:r>
                      <a:endParaRPr/>
                    </a:p>
                  </a:txBody>
                  <a:tcPr/>
                </a:tc>
                <a:tc>
                  <a:txBody>
                    <a:bodyPr lIns="90000" rIns="90000" tIns="46800" bIns="46800"/>
                    <a:p>
                      <a:pPr algn="ctr">
                        <a:lnSpc>
                          <a:spcPct val="100000"/>
                        </a:lnSpc>
                      </a:pPr>
                      <a:r>
                        <a:rPr b="1" lang="es-ES" sz="2400" strike="noStrike">
                          <a:latin typeface="Arial"/>
                        </a:rPr>
                        <a:t>CONCEPTO</a:t>
                      </a:r>
                      <a:endParaRPr/>
                    </a:p>
                  </a:txBody>
                  <a:tcPr/>
                </a:tc>
              </a:tr>
              <a:tr h="636840">
                <a:tc>
                  <a:txBody>
                    <a:bodyPr lIns="90000" rIns="90000" tIns="46800" bIns="46800"/>
                    <a:p>
                      <a:r>
                        <a:rPr b="1" lang="es-ES" sz="2000" strike="noStrike">
                          <a:latin typeface="Arial"/>
                        </a:rPr>
                        <a:t>Bartolomé Hoyos</a:t>
                      </a:r>
                      <a:endParaRPr/>
                    </a:p>
                  </a:txBody>
                  <a:tcPr/>
                </a:tc>
                <a:tc>
                  <a:txBody>
                    <a:bodyPr lIns="90000" rIns="90000" tIns="46800" bIns="46800"/>
                    <a:p>
                      <a:r>
                        <a:rPr lang="es-ES" strike="noStrike">
                          <a:latin typeface="Arial"/>
                        </a:rPr>
                        <a:t>Antiguo sargento de infantería de los tercios de Flandes, duro pero justo. 41 años.</a:t>
                      </a:r>
                      <a:endParaRPr/>
                    </a:p>
                  </a:txBody>
                  <a:tcPr/>
                </a:tc>
              </a:tr>
              <a:tr h="636840">
                <a:tc>
                  <a:txBody>
                    <a:bodyPr lIns="90000" rIns="90000" tIns="46800" bIns="46800"/>
                    <a:p>
                      <a:r>
                        <a:rPr b="1" lang="es-ES" sz="2000" strike="noStrike">
                          <a:latin typeface="Arial"/>
                        </a:rPr>
                        <a:t>Juan de Eljas</a:t>
                      </a:r>
                      <a:endParaRPr/>
                    </a:p>
                  </a:txBody>
                  <a:tcPr/>
                </a:tc>
                <a:tc>
                  <a:txBody>
                    <a:bodyPr lIns="90000" rIns="90000" tIns="46800" bIns="46800"/>
                    <a:p>
                      <a:r>
                        <a:rPr lang="es-ES" strike="noStrike">
                          <a:latin typeface="Arial"/>
                        </a:rPr>
                        <a:t>Ex-aprovisionador del ejército en Flandes, viudo, con un negocio de producción de arcabuces. 39 años.</a:t>
                      </a:r>
                      <a:endParaRPr/>
                    </a:p>
                  </a:txBody>
                  <a:tcPr/>
                </a:tc>
              </a:tr>
              <a:tr h="905760">
                <a:tc>
                  <a:txBody>
                    <a:bodyPr lIns="90000" rIns="90000" tIns="46800" bIns="46800"/>
                    <a:p>
                      <a:r>
                        <a:rPr b="1" lang="es-ES" sz="2000" strike="noStrike">
                          <a:latin typeface="Arial"/>
                        </a:rPr>
                        <a:t>Martina de Eljas</a:t>
                      </a:r>
                      <a:endParaRPr/>
                    </a:p>
                  </a:txBody>
                  <a:tcPr/>
                </a:tc>
                <a:tc>
                  <a:txBody>
                    <a:bodyPr lIns="90000" rIns="90000" tIns="46800" bIns="46800"/>
                    <a:p>
                      <a:r>
                        <a:rPr lang="es-ES" strike="noStrike">
                          <a:latin typeface="Arial"/>
                        </a:rPr>
                        <a:t>Muchacha decidida, hija del anterior. Se empieza a ocupar de los negocios de su padre debido a los problemas de visión de este. 20 años.</a:t>
                      </a:r>
                      <a:endParaRPr/>
                    </a:p>
                  </a:txBody>
                  <a:tcPr/>
                </a:tc>
              </a:tr>
              <a:tr h="1175400">
                <a:tc>
                  <a:txBody>
                    <a:bodyPr lIns="90000" rIns="90000" tIns="46800" bIns="46800"/>
                    <a:p>
                      <a:r>
                        <a:rPr b="1" lang="es-ES" sz="2000" strike="noStrike">
                          <a:latin typeface="Arial"/>
                        </a:rPr>
                        <a:t>Antonio Herrero “Bocacueva”</a:t>
                      </a:r>
                      <a:endParaRPr/>
                    </a:p>
                  </a:txBody>
                  <a:tcPr/>
                </a:tc>
                <a:tc>
                  <a:txBody>
                    <a:bodyPr lIns="90000" rIns="90000" tIns="46800" bIns="46800"/>
                    <a:p>
                      <a:r>
                        <a:rPr lang="es-ES" strike="noStrike">
                          <a:latin typeface="Arial"/>
                        </a:rPr>
                        <a:t>Antiguo soldado de los tercios de Flandes y hombre de confianza de Bartolomé. Buen soldado, pero preocupado con la Inquisición porque desciende de judíos. Ya casi no le quedan dientes. 34 años.</a:t>
                      </a:r>
                      <a:endParaRPr/>
                    </a:p>
                  </a:txBody>
                  <a:tcPr/>
                </a:tc>
              </a:tr>
              <a:tr h="636840">
                <a:tc>
                  <a:txBody>
                    <a:bodyPr lIns="90000" rIns="90000" tIns="46800" bIns="46800"/>
                    <a:p>
                      <a:r>
                        <a:rPr b="1" lang="es-ES" sz="2000" strike="noStrike">
                          <a:latin typeface="Arial"/>
                        </a:rPr>
                        <a:t>Lucía de Moguer</a:t>
                      </a:r>
                      <a:endParaRPr/>
                    </a:p>
                  </a:txBody>
                  <a:tcPr/>
                </a:tc>
                <a:tc>
                  <a:txBody>
                    <a:bodyPr lIns="90000" rIns="90000" tIns="46800" bIns="46800"/>
                    <a:p>
                      <a:r>
                        <a:rPr lang="es-ES" strike="noStrike">
                          <a:latin typeface="Arial"/>
                        </a:rPr>
                        <a:t>Cómica veterana y bastante famosa en las ciudades de Córdoba y Sevilla, dueña de su propia compañía. 42 años.</a:t>
                      </a:r>
                      <a:endParaRPr/>
                    </a:p>
                  </a:txBody>
                  <a:tcPr/>
                </a:tc>
              </a:tr>
              <a:tr h="694440">
                <a:tc>
                  <a:txBody>
                    <a:bodyPr lIns="90000" rIns="90000" tIns="46800" bIns="46800"/>
                    <a:p>
                      <a:r>
                        <a:rPr b="1" lang="es-ES" sz="2000" strike="noStrike">
                          <a:latin typeface="Arial"/>
                        </a:rPr>
                        <a:t>Francisca Gómez (Paca “la Flaca”)</a:t>
                      </a:r>
                      <a:endParaRPr/>
                    </a:p>
                  </a:txBody>
                  <a:tcPr/>
                </a:tc>
                <a:tc>
                  <a:txBody>
                    <a:bodyPr lIns="90000" rIns="90000" tIns="46800" bIns="46800"/>
                    <a:p>
                      <a:r>
                        <a:rPr lang="es-ES" strike="noStrike">
                          <a:latin typeface="Arial"/>
                        </a:rPr>
                        <a:t>Cómica especializada en imitaciones de voces, con mucha gracia y desparpajo. 27 años.</a:t>
                      </a:r>
                      <a:endParaRPr/>
                    </a:p>
                  </a:txBody>
                  <a:tcPr/>
                </a:tc>
              </a:tr>
              <a:tr h="696960">
                <a:tc>
                  <a:txBody>
                    <a:bodyPr lIns="90000" rIns="90000" tIns="46800" bIns="46800"/>
                    <a:p>
                      <a:r>
                        <a:rPr b="1" lang="es-ES" sz="2000" strike="noStrike">
                          <a:latin typeface="Arial"/>
                        </a:rPr>
                        <a:t>Tancredo “el Gato”</a:t>
                      </a:r>
                      <a:endParaRPr/>
                    </a:p>
                  </a:txBody>
                  <a:tcPr/>
                </a:tc>
                <a:tc>
                  <a:txBody>
                    <a:bodyPr lIns="90000" rIns="90000" tIns="46800" bIns="46800"/>
                    <a:p>
                      <a:r>
                        <a:rPr lang="es-ES" strike="noStrike">
                          <a:latin typeface="Arial"/>
                        </a:rPr>
                        <a:t>Cómico especializado en proezas físicas con ganas de triunfar en toda España. 25 años.</a:t>
                      </a:r>
                      <a:endParaRPr/>
                    </a:p>
                  </a:txBody>
                  <a:tcPr/>
                </a:tc>
              </a:tr>
            </a:tbl>
          </a:graphicData>
        </a:graphic>
      </p:graphicFrame>
    </p:spTree>
  </p:cSld>
  <p:timing>
    <p:tnLst>
      <p:par>
        <p:cTn id="3" dur="indefinite" restart="never" nodeType="tmRoot">
          <p:childTnLst>
            <p:seq>
              <p:cTn id="4" nodeType="mainSeq">
                <p:childTnLst>
                  <p:par>
                    <p:cTn id="5" fill="freeze">
                      <p:stCondLst>
                        <p:cond delay="indefinite"/>
                      </p:stCondLst>
                      <p:childTnLst>
                        <p:par>
                          <p:cTn id="6" fill="freeze">
                            <p:stCondLst>
                              <p:cond delay="0"/>
                            </p:stCondLst>
                            <p:childTnLst>
                              <p:par>
                                <p:cTn id="7" nodeType="clickEffect" fill="hold" presetClass="entr" presetID="53">
                                  <p:stCondLst>
                                    <p:cond delay="0"/>
                                  </p:stCondLst>
                                  <p:childTnLst>
                                    <p:set>
                                      <p:cBhvr>
                                        <p:cTn id="8" dur="1" fill="hold">
                                          <p:stCondLst>
                                            <p:cond delay="0"/>
                                          </p:stCondLst>
                                        </p:cTn>
                                        <p:tgtEl>
                                          <p:spTgt spid="213"/>
                                        </p:tgtEl>
                                        <p:attrNameLst>
                                          <p:attrName>style.visibility</p:attrName>
                                        </p:attrNameLst>
                                      </p:cBhvr>
                                      <p:to>
                                        <p:strVal val="visible"/>
                                      </p:to>
                                    </p:set>
                                    <p:anim calcmode="lin" valueType="str">
                                      <p:cBhvr additive="repl">
                                        <p:cTn id="9" dur="500" fill="hold"/>
                                        <p:tgtEl>
                                          <p:spTgt spid="213"/>
                                        </p:tgtEl>
                                      </p:cBhvr>
                                      <p:tavLst>
                                        <p:tav tm="0">
                                          <p:val>
                                            <p:strVal val="0"/>
                                          </p:val>
                                        </p:tav>
                                        <p:tav tm="100000">
                                          <p:val>
                                            <p:strVal val="width"/>
                                          </p:val>
                                        </p:tav>
                                      </p:tavLst>
                                    </p:anim>
                                    <p:anim calcmode="lin" valueType="str">
                                      <p:cBhvr additive="repl">
                                        <p:cTn id="10" dur="500" fill="hold"/>
                                        <p:tgtEl>
                                          <p:spTgt spid="213"/>
                                        </p:tgtEl>
                                      </p:cBhvr>
                                      <p:tavLst>
                                        <p:tav tm="0">
                                          <p:val>
                                            <p:strVal val="0"/>
                                          </p:val>
                                        </p:tav>
                                        <p:tav tm="100000">
                                          <p:val>
                                            <p:strVal val="height"/>
                                          </p:val>
                                        </p:tav>
                                      </p:tavLst>
                                    </p:anim>
                                    <p:animEffect filter="fade" transition="in">
                                      <p:cBhvr additive="repl">
                                        <p:cTn id="11" dur="500"/>
                                        <p:tgtEl>
                                          <p:spTgt spid="213"/>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2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232" name="" descr=""/>
          <p:cNvPicPr/>
          <p:nvPr/>
        </p:nvPicPr>
        <p:blipFill>
          <a:blip r:embed="rId1"/>
          <a:stretch/>
        </p:blipFill>
        <p:spPr>
          <a:xfrm>
            <a:off x="0" y="252000"/>
            <a:ext cx="9215640" cy="6263640"/>
          </a:xfrm>
          <a:prstGeom prst="rect">
            <a:avLst/>
          </a:prstGeom>
          <a:ln>
            <a:noFill/>
          </a:ln>
        </p:spPr>
      </p:pic>
    </p:spTree>
  </p:cSld>
  <p:timing>
    <p:tnLst>
      <p:par>
        <p:cTn id="46" dur="indefinite" restart="never" nodeType="tmRoot">
          <p:childTnLst>
            <p:seq>
              <p:cTn id="47" nodeType="mainSeq"/>
              <p:prevCondLst>
                <p:cond delay="0" evt="onPrev">
                  <p:tgtEl>
                    <p:sldTgt/>
                  </p:tgtEl>
                </p:cond>
              </p:prevCondLst>
              <p:nextCondLst>
                <p:cond delay="0" evt="onNext">
                  <p:tgtEl>
                    <p:sldTgt/>
                  </p:tgtEl>
                </p:cond>
              </p:nextCondLst>
            </p:seq>
          </p:childTnLst>
        </p:cTn>
      </p:par>
    </p:tnLst>
  </p:timing>
</p:sld>
</file>

<file path=ppt/slides/slide2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233" name="" descr=""/>
          <p:cNvPicPr/>
          <p:nvPr/>
        </p:nvPicPr>
        <p:blipFill>
          <a:blip r:embed="rId1"/>
          <a:stretch/>
        </p:blipFill>
        <p:spPr>
          <a:xfrm>
            <a:off x="504000" y="-1368000"/>
            <a:ext cx="8206920" cy="11653560"/>
          </a:xfrm>
          <a:prstGeom prst="rect">
            <a:avLst/>
          </a:prstGeom>
          <a:ln>
            <a:noFill/>
          </a:ln>
        </p:spPr>
      </p:pic>
    </p:spTree>
  </p:cSld>
  <p:timing>
    <p:tnLst>
      <p:par>
        <p:cTn id="48" dur="indefinite" restart="never" nodeType="tmRoot">
          <p:childTnLst>
            <p:seq>
              <p:cTn id="49" nodeType="mainSeq"/>
              <p:prevCondLst>
                <p:cond delay="0" evt="onPrev">
                  <p:tgtEl>
                    <p:sldTgt/>
                  </p:tgtEl>
                </p:cond>
              </p:prevCondLst>
              <p:nextCondLst>
                <p:cond delay="0" evt="onNext">
                  <p:tgtEl>
                    <p:sldTgt/>
                  </p:tgtEl>
                </p:cond>
              </p:nextCondLst>
            </p:seq>
          </p:childTnLst>
        </p:cTn>
      </p:par>
    </p:tnLst>
  </p:timing>
</p:sld>
</file>

<file path=ppt/slides/slide2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234" name="" descr=""/>
          <p:cNvPicPr/>
          <p:nvPr/>
        </p:nvPicPr>
        <p:blipFill>
          <a:blip r:embed="rId1"/>
          <a:stretch/>
        </p:blipFill>
        <p:spPr>
          <a:xfrm>
            <a:off x="-31680" y="3600000"/>
            <a:ext cx="2047320" cy="3285360"/>
          </a:xfrm>
          <a:prstGeom prst="rect">
            <a:avLst/>
          </a:prstGeom>
          <a:ln>
            <a:noFill/>
          </a:ln>
        </p:spPr>
      </p:pic>
      <p:pic>
        <p:nvPicPr>
          <p:cNvPr id="235" name="" descr=""/>
          <p:cNvPicPr/>
          <p:nvPr/>
        </p:nvPicPr>
        <p:blipFill>
          <a:blip r:embed="rId2"/>
          <a:stretch/>
        </p:blipFill>
        <p:spPr>
          <a:xfrm>
            <a:off x="2016000" y="3600000"/>
            <a:ext cx="1943640" cy="3293640"/>
          </a:xfrm>
          <a:prstGeom prst="rect">
            <a:avLst/>
          </a:prstGeom>
          <a:ln>
            <a:noFill/>
          </a:ln>
        </p:spPr>
      </p:pic>
      <p:pic>
        <p:nvPicPr>
          <p:cNvPr id="236" name="" descr=""/>
          <p:cNvPicPr/>
          <p:nvPr/>
        </p:nvPicPr>
        <p:blipFill>
          <a:blip r:embed="rId3"/>
          <a:stretch/>
        </p:blipFill>
        <p:spPr>
          <a:xfrm>
            <a:off x="0" y="-28440"/>
            <a:ext cx="2591640" cy="3628080"/>
          </a:xfrm>
          <a:prstGeom prst="rect">
            <a:avLst/>
          </a:prstGeom>
          <a:ln>
            <a:noFill/>
          </a:ln>
        </p:spPr>
      </p:pic>
      <p:pic>
        <p:nvPicPr>
          <p:cNvPr id="237" name="" descr=""/>
          <p:cNvPicPr/>
          <p:nvPr/>
        </p:nvPicPr>
        <p:blipFill>
          <a:blip r:embed="rId4"/>
          <a:stretch/>
        </p:blipFill>
        <p:spPr>
          <a:xfrm>
            <a:off x="2562480" y="6480"/>
            <a:ext cx="1397160" cy="3593160"/>
          </a:xfrm>
          <a:prstGeom prst="rect">
            <a:avLst/>
          </a:prstGeom>
          <a:ln>
            <a:noFill/>
          </a:ln>
        </p:spPr>
      </p:pic>
      <p:pic>
        <p:nvPicPr>
          <p:cNvPr id="238" name="" descr=""/>
          <p:cNvPicPr/>
          <p:nvPr/>
        </p:nvPicPr>
        <p:blipFill>
          <a:blip r:embed="rId5"/>
          <a:stretch/>
        </p:blipFill>
        <p:spPr>
          <a:xfrm>
            <a:off x="3915720" y="0"/>
            <a:ext cx="2851920" cy="6857280"/>
          </a:xfrm>
          <a:prstGeom prst="rect">
            <a:avLst/>
          </a:prstGeom>
          <a:ln>
            <a:noFill/>
          </a:ln>
        </p:spPr>
      </p:pic>
      <p:pic>
        <p:nvPicPr>
          <p:cNvPr id="239" name="" descr=""/>
          <p:cNvPicPr/>
          <p:nvPr/>
        </p:nvPicPr>
        <p:blipFill>
          <a:blip r:embed="rId6"/>
          <a:stretch/>
        </p:blipFill>
        <p:spPr>
          <a:xfrm>
            <a:off x="6624000" y="0"/>
            <a:ext cx="2556720" cy="3815640"/>
          </a:xfrm>
          <a:prstGeom prst="rect">
            <a:avLst/>
          </a:prstGeom>
          <a:ln>
            <a:noFill/>
          </a:ln>
        </p:spPr>
      </p:pic>
      <p:pic>
        <p:nvPicPr>
          <p:cNvPr id="240" name="" descr=""/>
          <p:cNvPicPr/>
          <p:nvPr/>
        </p:nvPicPr>
        <p:blipFill>
          <a:blip r:embed="rId7"/>
          <a:stretch/>
        </p:blipFill>
        <p:spPr>
          <a:xfrm>
            <a:off x="6624000" y="3312000"/>
            <a:ext cx="2554920" cy="3599640"/>
          </a:xfrm>
          <a:prstGeom prst="rect">
            <a:avLst/>
          </a:prstGeom>
          <a:ln>
            <a:noFill/>
          </a:ln>
        </p:spPr>
      </p:pic>
    </p:spTree>
  </p:cSld>
  <p:timing>
    <p:tnLst>
      <p:par>
        <p:cTn id="50" dur="indefinite" restart="never" nodeType="tmRoot">
          <p:childTnLst>
            <p:seq>
              <p:cTn id="51" nodeType="mainSeq"/>
              <p:prevCondLst>
                <p:cond delay="0" evt="onPrev">
                  <p:tgtEl>
                    <p:sldTgt/>
                  </p:tgtEl>
                </p:cond>
              </p:prevCondLst>
              <p:nextCondLst>
                <p:cond delay="0" evt="onNext">
                  <p:tgtEl>
                    <p:sldTgt/>
                  </p:tgtEl>
                </p:cond>
              </p:nextCondLst>
            </p:seq>
          </p:childTnLst>
        </p:cTn>
      </p:par>
    </p:tnLst>
  </p:timing>
</p:sld>
</file>

<file path=ppt/slides/slide2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241" name="" descr=""/>
          <p:cNvPicPr/>
          <p:nvPr/>
        </p:nvPicPr>
        <p:blipFill>
          <a:blip r:embed="rId1"/>
          <a:stretch/>
        </p:blipFill>
        <p:spPr>
          <a:xfrm>
            <a:off x="-79560" y="360"/>
            <a:ext cx="9511200" cy="6983280"/>
          </a:xfrm>
          <a:prstGeom prst="rect">
            <a:avLst/>
          </a:prstGeom>
          <a:ln>
            <a:noFill/>
          </a:ln>
        </p:spPr>
      </p:pic>
    </p:spTree>
  </p:cSld>
  <p:timing>
    <p:tnLst>
      <p:par>
        <p:cTn id="52" dur="indefinite" restart="never" nodeType="tmRoot">
          <p:childTnLst>
            <p:seq>
              <p:cTn id="53" nodeType="mainSeq"/>
              <p:prevCondLst>
                <p:cond delay="0" evt="onPrev">
                  <p:tgtEl>
                    <p:sldTgt/>
                  </p:tgtEl>
                </p:cond>
              </p:prevCondLst>
              <p:nextCondLst>
                <p:cond delay="0" evt="onNext">
                  <p:tgtEl>
                    <p:sldTgt/>
                  </p:tgtEl>
                </p:cond>
              </p:nextCondLst>
            </p:seq>
          </p:childTnLst>
        </p:cTn>
      </p:par>
    </p:tnLst>
  </p:timing>
</p:sld>
</file>

<file path=ppt/slides/slide2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242" name="" descr=""/>
          <p:cNvPicPr/>
          <p:nvPr/>
        </p:nvPicPr>
        <p:blipFill>
          <a:blip r:embed="rId1"/>
          <a:stretch/>
        </p:blipFill>
        <p:spPr>
          <a:xfrm>
            <a:off x="2016000" y="360"/>
            <a:ext cx="5543640" cy="6983280"/>
          </a:xfrm>
          <a:prstGeom prst="rect">
            <a:avLst/>
          </a:prstGeom>
          <a:ln>
            <a:noFill/>
          </a:ln>
        </p:spPr>
      </p:pic>
    </p:spTree>
  </p:cSld>
</p:sld>
</file>

<file path=ppt/slides/slide2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43" name="CustomShape 1"/>
          <p:cNvSpPr/>
          <p:nvPr/>
        </p:nvSpPr>
        <p:spPr>
          <a:xfrm>
            <a:off x="1259640" y="332640"/>
            <a:ext cx="7494120" cy="1139040"/>
          </a:xfrm>
          <a:prstGeom prst="rect">
            <a:avLst/>
          </a:prstGeom>
          <a:noFill/>
          <a:ln>
            <a:noFill/>
          </a:ln>
        </p:spPr>
        <p:style>
          <a:lnRef idx="0"/>
          <a:fillRef idx="0"/>
          <a:effectRef idx="0"/>
          <a:fontRef idx="minor"/>
        </p:style>
        <p:txBody>
          <a:bodyPr lIns="90000" rIns="90000" tIns="45000" bIns="45000" anchor="ctr"/>
          <a:p>
            <a:pPr algn="ctr">
              <a:lnSpc>
                <a:spcPct val="100000"/>
              </a:lnSpc>
            </a:pPr>
            <a:r>
              <a:rPr lang="es-ES" sz="6000" strike="noStrike">
                <a:solidFill>
                  <a:srgbClr val="572314"/>
                </a:solidFill>
                <a:latin typeface="Gill Sans MT"/>
                <a:ea typeface="DejaVu Sans"/>
              </a:rPr>
              <a:t>¡Fin de la partida!</a:t>
            </a:r>
            <a:endParaRPr/>
          </a:p>
        </p:txBody>
      </p:sp>
      <p:pic>
        <p:nvPicPr>
          <p:cNvPr id="244" name="Picture 2" descr=""/>
          <p:cNvPicPr/>
          <p:nvPr/>
        </p:nvPicPr>
        <p:blipFill>
          <a:blip r:embed="rId1"/>
          <a:stretch/>
        </p:blipFill>
        <p:spPr>
          <a:xfrm>
            <a:off x="2627640" y="1700640"/>
            <a:ext cx="4882680" cy="4771800"/>
          </a:xfrm>
          <a:prstGeom prst="rect">
            <a:avLst/>
          </a:prstGeom>
          <a:ln>
            <a:noFill/>
          </a:ln>
        </p:spPr>
      </p:pic>
    </p:spTree>
  </p:cSld>
  <p:timing>
    <p:tnLst>
      <p:par>
        <p:cTn id="54" dur="indefinite" restart="never" nodeType="tmRoot">
          <p:childTnLst>
            <p:seq>
              <p:cTn id="55" nodeType="mainSeq"/>
              <p:prevCondLst>
                <p:cond delay="0" evt="onPrev">
                  <p:tgtEl>
                    <p:sldTgt/>
                  </p:tgtEl>
                </p:cond>
              </p:prevCondLst>
              <p:nextCondLst>
                <p:cond delay="0" evt="onNext">
                  <p:tgtEl>
                    <p:sldTgt/>
                  </p:tgtEl>
                </p:cond>
              </p:nextCondLst>
            </p:seq>
          </p:childTnLst>
        </p:cTn>
      </p:par>
    </p:tnLst>
  </p:timing>
</p:sld>
</file>

<file path=ppt/slides/slide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14" name="CustomShape 1"/>
          <p:cNvSpPr/>
          <p:nvPr/>
        </p:nvSpPr>
        <p:spPr>
          <a:xfrm>
            <a:off x="864000" y="0"/>
            <a:ext cx="8277480" cy="717480"/>
          </a:xfrm>
          <a:prstGeom prst="rect">
            <a:avLst/>
          </a:prstGeom>
          <a:noFill/>
          <a:ln>
            <a:noFill/>
          </a:ln>
        </p:spPr>
        <p:style>
          <a:lnRef idx="0"/>
          <a:fillRef idx="0"/>
          <a:effectRef idx="0"/>
          <a:fontRef idx="minor"/>
        </p:style>
        <p:txBody>
          <a:bodyPr lIns="90000" rIns="90000" tIns="45000" bIns="45000" anchor="ctr"/>
          <a:p>
            <a:pPr algn="ctr">
              <a:lnSpc>
                <a:spcPct val="100000"/>
              </a:lnSpc>
            </a:pPr>
            <a:r>
              <a:rPr b="1" lang="es-ES" sz="4000" strike="noStrike">
                <a:solidFill>
                  <a:srgbClr val="572314"/>
                </a:solidFill>
                <a:latin typeface="Gill Sans MT"/>
                <a:ea typeface="DejaVu Sans"/>
              </a:rPr>
              <a:t>RELACIONES ENTRE PJ</a:t>
            </a:r>
            <a:endParaRPr/>
          </a:p>
        </p:txBody>
      </p:sp>
      <p:sp>
        <p:nvSpPr>
          <p:cNvPr id="215" name="CustomShape 2"/>
          <p:cNvSpPr/>
          <p:nvPr/>
        </p:nvSpPr>
        <p:spPr>
          <a:xfrm>
            <a:off x="144000" y="648000"/>
            <a:ext cx="8816760" cy="6283440"/>
          </a:xfrm>
          <a:prstGeom prst="rect">
            <a:avLst/>
          </a:prstGeom>
          <a:noFill/>
          <a:ln>
            <a:noFill/>
          </a:ln>
        </p:spPr>
        <p:style>
          <a:lnRef idx="0"/>
          <a:fillRef idx="0"/>
          <a:effectRef idx="0"/>
          <a:fontRef idx="minor"/>
        </p:style>
        <p:txBody>
          <a:bodyPr lIns="90000" rIns="90000" tIns="45000" bIns="45000"/>
          <a:p>
            <a:pPr>
              <a:lnSpc>
                <a:spcPct val="100000"/>
              </a:lnSpc>
            </a:pPr>
            <a:r>
              <a:rPr b="1" i="1" lang="es-ES" sz="2000" strike="noStrike">
                <a:solidFill>
                  <a:srgbClr val="000000"/>
                </a:solidFill>
                <a:latin typeface="Gill Sans MT"/>
                <a:ea typeface="DejaVu Sans"/>
              </a:rPr>
              <a:t>Texto introductorio</a:t>
            </a:r>
            <a:endParaRPr/>
          </a:p>
          <a:p>
            <a:pPr>
              <a:lnSpc>
                <a:spcPct val="100000"/>
              </a:lnSpc>
            </a:pPr>
            <a:r>
              <a:rPr i="1" lang="es-ES" strike="noStrike">
                <a:solidFill>
                  <a:srgbClr val="000000"/>
                </a:solidFill>
                <a:latin typeface="Gill Sans MT"/>
                <a:ea typeface="DejaVu Sans"/>
              </a:rPr>
              <a:t>Reino de España, Corona de Castilla. Año 1581. Hace más de 25 años que Felipe II, hijo y sucesor del emperador Carlos I se sienta en el trono de la monarquía hispánica. Aunque los enemigos de Felipe se multiplican (los turcos, los protestantes, las Provincias Unidas de los Países Bajos, Inglaterra... ), España sigue siendo la primera potencia mundial gracias a su imperio colonial americano. A eso hay que sumar la reciente unión con Portugal y otras posesiones lejanas, como las Filipinas.</a:t>
            </a:r>
            <a:endParaRPr/>
          </a:p>
          <a:p>
            <a:pPr>
              <a:lnSpc>
                <a:spcPct val="100000"/>
              </a:lnSpc>
            </a:pPr>
            <a:r>
              <a:rPr i="1" lang="es-ES" strike="noStrike">
                <a:solidFill>
                  <a:srgbClr val="000000"/>
                </a:solidFill>
                <a:latin typeface="Gill Sans MT"/>
                <a:ea typeface="DejaVu Sans"/>
              </a:rPr>
              <a:t>Sin embargo, los PJ son individuos a los que ahora mismo las cosas no les van especialmente bien. Se dividen en dos grupos que no se conocen entre sí: el grupo de los tercios y el grupo de los cómicos:</a:t>
            </a:r>
            <a:endParaRPr/>
          </a:p>
          <a:p>
            <a:pPr>
              <a:lnSpc>
                <a:spcPct val="100000"/>
              </a:lnSpc>
              <a:buBlip>
                <a:blip r:embed="rId1"/>
              </a:buBlip>
            </a:pPr>
            <a:r>
              <a:rPr b="1" i="1" lang="es-ES" strike="noStrike">
                <a:solidFill>
                  <a:srgbClr val="000000"/>
                </a:solidFill>
                <a:latin typeface="Gill Sans MT"/>
                <a:ea typeface="DejaVu Sans"/>
              </a:rPr>
              <a:t>EL GRUPO DE LOS TERCIOS</a:t>
            </a:r>
            <a:r>
              <a:rPr i="1" lang="es-ES" strike="noStrike">
                <a:solidFill>
                  <a:srgbClr val="000000"/>
                </a:solidFill>
                <a:latin typeface="Gill Sans MT"/>
                <a:ea typeface="DejaVu Sans"/>
              </a:rPr>
              <a:t>: Bartolomé de Hoyos, Juan y Martina de Eljas y Antonio Herrero “Bocacueva” son veteranos de los tercios de Flandes, donde sirivieron entre los años 1569 y 1577. De vuelta a casa, Juan y su hija Martina han abierto un negocio de fabricación de arcabuces y mosquetes en el que participan sus amigos Bartolomé y Antonio, pero tienen bastantes deudas. Viven todos en Madrid.</a:t>
            </a:r>
            <a:endParaRPr/>
          </a:p>
          <a:p>
            <a:pPr>
              <a:lnSpc>
                <a:spcPct val="100000"/>
              </a:lnSpc>
              <a:buBlip>
                <a:blip r:embed="rId2"/>
              </a:buBlip>
            </a:pPr>
            <a:r>
              <a:rPr b="1" i="1" lang="es-ES" strike="noStrike">
                <a:solidFill>
                  <a:srgbClr val="000000"/>
                </a:solidFill>
                <a:latin typeface="Gill Sans MT"/>
                <a:ea typeface="DejaVu Sans"/>
              </a:rPr>
              <a:t>EL GRUPO DE LOS CÓMICOS</a:t>
            </a:r>
            <a:r>
              <a:rPr i="1" lang="es-ES" strike="noStrike">
                <a:solidFill>
                  <a:srgbClr val="000000"/>
                </a:solidFill>
                <a:latin typeface="Gill Sans MT"/>
                <a:ea typeface="DejaVu Sans"/>
              </a:rPr>
              <a:t>: Paca “la Flaca” y Tancredo “el Gato” trabajan para Lucía de Moguer en su compañía de cómicos. Suelen hacer representaciones teatrales públicas y privadas (sobre todo en su ciudad, Córdoba). En los últimos tiempos han recibido algunas advertencias de que a la Inquisición no le agrada nada su trabajo.</a:t>
            </a:r>
            <a:endParaRPr/>
          </a:p>
        </p:txBody>
      </p:sp>
    </p:spTree>
  </p:cSld>
  <p:timing>
    <p:tnLst>
      <p:par>
        <p:cTn id="12" dur="indefinite" restart="never" nodeType="tmRoot">
          <p:childTnLst>
            <p:seq>
              <p:cTn id="13" nodeType="mainSeq"/>
              <p:prevCondLst>
                <p:cond delay="0" evt="onPrev">
                  <p:tgtEl>
                    <p:sldTgt/>
                  </p:tgtEl>
                </p:cond>
              </p:prevCondLst>
              <p:nextCondLst>
                <p:cond delay="0" evt="onNext">
                  <p:tgtEl>
                    <p:sldTgt/>
                  </p:tgtEl>
                </p:cond>
              </p:nextCondLst>
            </p:seq>
          </p:childTnLst>
        </p:cTn>
      </p:par>
    </p:tnLst>
  </p:timing>
</p:sld>
</file>

<file path=ppt/slides/slide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16" name="CustomShape 1"/>
          <p:cNvSpPr/>
          <p:nvPr/>
        </p:nvSpPr>
        <p:spPr>
          <a:xfrm>
            <a:off x="1259640" y="188640"/>
            <a:ext cx="7670160" cy="6404760"/>
          </a:xfrm>
          <a:prstGeom prst="rect">
            <a:avLst/>
          </a:prstGeom>
          <a:noFill/>
          <a:ln>
            <a:noFill/>
          </a:ln>
        </p:spPr>
        <p:style>
          <a:lnRef idx="0"/>
          <a:fillRef idx="0"/>
          <a:effectRef idx="0"/>
          <a:fontRef idx="minor"/>
        </p:style>
        <p:txBody>
          <a:bodyPr lIns="90000" rIns="90000" tIns="45000" bIns="45000" anchor="ctr"/>
          <a:p>
            <a:r>
              <a:rPr b="1" lang="es-ES" sz="4100" strike="noStrike" u="sng">
                <a:solidFill>
                  <a:srgbClr val="572314"/>
                </a:solidFill>
                <a:latin typeface="Gill Sans MT"/>
                <a:ea typeface="DejaVu Sans"/>
              </a:rPr>
              <a:t>PRIMERA SESIÓN</a:t>
            </a:r>
            <a:endParaRPr/>
          </a:p>
          <a:p>
            <a:pPr>
              <a:lnSpc>
                <a:spcPct val="100000"/>
              </a:lnSpc>
              <a:buFont typeface="Liberation Serif"/>
              <a:buAutoNum type="arabicPeriod"/>
            </a:pPr>
            <a:r>
              <a:rPr b="1" lang="es-ES" sz="4100" strike="noStrike">
                <a:solidFill>
                  <a:srgbClr val="572314"/>
                </a:solidFill>
                <a:latin typeface="Gill Sans MT"/>
                <a:ea typeface="DejaVu Sans"/>
              </a:rPr>
              <a:t>Escoger</a:t>
            </a:r>
            <a:r>
              <a:rPr lang="es-ES" sz="4100" strike="noStrike">
                <a:solidFill>
                  <a:srgbClr val="572314"/>
                </a:solidFill>
                <a:latin typeface="Gill Sans MT"/>
                <a:ea typeface="DejaVu Sans"/>
              </a:rPr>
              <a:t> a los personajes</a:t>
            </a:r>
            <a:endParaRPr/>
          </a:p>
          <a:p>
            <a:pPr>
              <a:lnSpc>
                <a:spcPct val="100000"/>
              </a:lnSpc>
              <a:buFont typeface="Liberation Serif"/>
              <a:buAutoNum type="arabicPeriod"/>
            </a:pPr>
            <a:r>
              <a:rPr b="1" lang="es-ES" sz="4100" strike="noStrike">
                <a:solidFill>
                  <a:srgbClr val="572314"/>
                </a:solidFill>
                <a:latin typeface="Gill Sans MT"/>
                <a:ea typeface="DejaVu Sans"/>
              </a:rPr>
              <a:t>Realizar las fichas</a:t>
            </a:r>
            <a:r>
              <a:rPr lang="es-ES" sz="4100" strike="noStrike">
                <a:solidFill>
                  <a:srgbClr val="572314"/>
                </a:solidFill>
                <a:latin typeface="Gill Sans MT"/>
                <a:ea typeface="DejaVu Sans"/>
              </a:rPr>
              <a:t> de los personajes completas</a:t>
            </a:r>
            <a:endParaRPr/>
          </a:p>
          <a:p>
            <a:pPr>
              <a:lnSpc>
                <a:spcPct val="100000"/>
              </a:lnSpc>
              <a:buFont typeface="Liberation Serif"/>
              <a:buAutoNum type="arabicPeriod"/>
            </a:pPr>
            <a:r>
              <a:rPr b="1" lang="es-ES" sz="4100" strike="noStrike">
                <a:solidFill>
                  <a:srgbClr val="572314"/>
                </a:solidFill>
                <a:latin typeface="Gill Sans MT"/>
                <a:ea typeface="DejaVu Sans"/>
              </a:rPr>
              <a:t>Evaluación de las fichas de personaje</a:t>
            </a:r>
            <a:r>
              <a:rPr lang="es-ES" sz="4100" strike="noStrike">
                <a:solidFill>
                  <a:srgbClr val="572314"/>
                </a:solidFill>
                <a:latin typeface="Gill Sans MT"/>
                <a:ea typeface="DejaVu Sans"/>
              </a:rPr>
              <a:t> por el profesor → posible ganancia de los primeros puntos de Aprendizaje</a:t>
            </a:r>
            <a:endParaRPr/>
          </a:p>
          <a:p>
            <a:pPr>
              <a:lnSpc>
                <a:spcPct val="100000"/>
              </a:lnSpc>
              <a:buFont typeface="Liberation Serif"/>
              <a:buAutoNum type="arabicPeriod"/>
            </a:pPr>
            <a:r>
              <a:rPr b="1" lang="es-ES" sz="4100" strike="noStrike">
                <a:solidFill>
                  <a:srgbClr val="572314"/>
                </a:solidFill>
                <a:latin typeface="Gill Sans MT"/>
                <a:ea typeface="DejaVu Sans"/>
              </a:rPr>
              <a:t>TAREA</a:t>
            </a:r>
            <a:r>
              <a:rPr lang="es-ES" sz="4100" strike="noStrike">
                <a:solidFill>
                  <a:srgbClr val="572314"/>
                </a:solidFill>
                <a:latin typeface="Gill Sans MT"/>
                <a:ea typeface="DejaVu Sans"/>
              </a:rPr>
              <a:t>: Apariencia del PJ.</a:t>
            </a:r>
            <a:endParaRPr/>
          </a:p>
        </p:txBody>
      </p:sp>
    </p:spTree>
  </p:cSld>
  <p:timing>
    <p:tnLst>
      <p:par>
        <p:cTn id="14" dur="indefinite" restart="never" nodeType="tmRoot">
          <p:childTnLst>
            <p:seq>
              <p:cTn id="15" nodeType="mainSeq"/>
              <p:prevCondLst>
                <p:cond delay="0" evt="onPrev">
                  <p:tgtEl>
                    <p:sldTgt/>
                  </p:tgtEl>
                </p:cond>
              </p:prevCondLst>
              <p:nextCondLst>
                <p:cond delay="0" evt="onNext">
                  <p:tgtEl>
                    <p:sldTgt/>
                  </p:tgtEl>
                </p:cond>
              </p:nextCondLst>
            </p:seq>
          </p:childTnLst>
        </p:cTn>
      </p:par>
    </p:tnLst>
  </p:timing>
</p:sld>
</file>

<file path=ppt/slides/slide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217" name="" descr=""/>
          <p:cNvPicPr/>
          <p:nvPr/>
        </p:nvPicPr>
        <p:blipFill>
          <a:blip r:embed="rId1"/>
          <a:stretch/>
        </p:blipFill>
        <p:spPr>
          <a:xfrm>
            <a:off x="0" y="16920"/>
            <a:ext cx="9142560" cy="6840000"/>
          </a:xfrm>
          <a:prstGeom prst="rect">
            <a:avLst/>
          </a:prstGeom>
          <a:ln>
            <a:noFill/>
          </a:ln>
        </p:spPr>
      </p:pic>
    </p:spTree>
  </p:cSld>
  <p:timing>
    <p:tnLst>
      <p:par>
        <p:cTn id="16" dur="indefinite" restart="never" nodeType="tmRoot">
          <p:childTnLst>
            <p:seq>
              <p:cTn id="17" nodeType="mainSeq"/>
              <p:prevCondLst>
                <p:cond delay="0" evt="onPrev">
                  <p:tgtEl>
                    <p:sldTgt/>
                  </p:tgtEl>
                </p:cond>
              </p:prevCondLst>
              <p:nextCondLst>
                <p:cond delay="0" evt="onNext">
                  <p:tgtEl>
                    <p:sldTgt/>
                  </p:tgtEl>
                </p:cond>
              </p:nextCondLst>
            </p:seq>
          </p:childTnLst>
        </p:cTn>
      </p:par>
    </p:tnLst>
  </p:timing>
</p:sld>
</file>

<file path=ppt/slides/slide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218" name="" descr=""/>
          <p:cNvPicPr/>
          <p:nvPr/>
        </p:nvPicPr>
        <p:blipFill>
          <a:blip r:embed="rId1"/>
          <a:stretch/>
        </p:blipFill>
        <p:spPr>
          <a:xfrm>
            <a:off x="-144000" y="576000"/>
            <a:ext cx="9286920" cy="5542920"/>
          </a:xfrm>
          <a:prstGeom prst="rect">
            <a:avLst/>
          </a:prstGeom>
          <a:ln>
            <a:noFill/>
          </a:ln>
        </p:spPr>
      </p:pic>
    </p:spTree>
  </p:cSld>
  <p:timing>
    <p:tnLst>
      <p:par>
        <p:cTn id="18" dur="indefinite" restart="never" nodeType="tmRoot">
          <p:childTnLst>
            <p:seq>
              <p:cTn id="19" nodeType="mainSeq"/>
              <p:prevCondLst>
                <p:cond delay="0" evt="onPrev">
                  <p:tgtEl>
                    <p:sldTgt/>
                  </p:tgtEl>
                </p:cond>
              </p:prevCondLst>
              <p:nextCondLst>
                <p:cond delay="0" evt="onNext">
                  <p:tgtEl>
                    <p:sldTgt/>
                  </p:tgtEl>
                </p:cond>
              </p:nextCondLst>
            </p:seq>
          </p:childTnLst>
        </p:cTn>
      </p:par>
    </p:tnLst>
  </p:timing>
</p:sld>
</file>

<file path=ppt/slides/slide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219" name="" descr=""/>
          <p:cNvPicPr/>
          <p:nvPr/>
        </p:nvPicPr>
        <p:blipFill>
          <a:blip r:embed="rId1"/>
          <a:stretch/>
        </p:blipFill>
        <p:spPr>
          <a:xfrm>
            <a:off x="360" y="0"/>
            <a:ext cx="9142560" cy="7271280"/>
          </a:xfrm>
          <a:prstGeom prst="rect">
            <a:avLst/>
          </a:prstGeom>
          <a:ln>
            <a:noFill/>
          </a:ln>
        </p:spPr>
      </p:pic>
    </p:spTree>
  </p:cSld>
  <p:timing>
    <p:tnLst>
      <p:par>
        <p:cTn id="20" dur="indefinite" restart="never" nodeType="tmRoot">
          <p:childTnLst>
            <p:seq>
              <p:cTn id="21" nodeType="mainSeq"/>
              <p:prevCondLst>
                <p:cond delay="0" evt="onPrev">
                  <p:tgtEl>
                    <p:sldTgt/>
                  </p:tgtEl>
                </p:cond>
              </p:prevCondLst>
              <p:nextCondLst>
                <p:cond delay="0" evt="onNext">
                  <p:tgtEl>
                    <p:sldTgt/>
                  </p:tgtEl>
                </p:cond>
              </p:nextCondLst>
            </p:seq>
          </p:childTnLst>
        </p:cTn>
      </p:par>
    </p:tnLst>
  </p:timing>
</p:sld>
</file>

<file path=ppt/slides/slide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220" name="" descr=""/>
          <p:cNvPicPr/>
          <p:nvPr/>
        </p:nvPicPr>
        <p:blipFill>
          <a:blip r:embed="rId1"/>
          <a:stretch/>
        </p:blipFill>
        <p:spPr>
          <a:xfrm>
            <a:off x="0" y="288000"/>
            <a:ext cx="9214920" cy="6190920"/>
          </a:xfrm>
          <a:prstGeom prst="rect">
            <a:avLst/>
          </a:prstGeom>
          <a:ln>
            <a:noFill/>
          </a:ln>
        </p:spPr>
      </p:pic>
    </p:spTree>
  </p:cSld>
  <p:timing>
    <p:tnLst>
      <p:par>
        <p:cTn id="22" dur="indefinite" restart="never" nodeType="tmRoot">
          <p:childTnLst>
            <p:seq>
              <p:cTn id="23" nodeType="mainSeq"/>
              <p:prevCondLst>
                <p:cond delay="0" evt="onPrev">
                  <p:tgtEl>
                    <p:sldTgt/>
                  </p:tgtEl>
                </p:cond>
              </p:prevCondLst>
              <p:nextCondLst>
                <p:cond delay="0" evt="onNext">
                  <p:tgtEl>
                    <p:sldTgt/>
                  </p:tgtEl>
                </p:cond>
              </p:nextCondLst>
            </p:seq>
          </p:childTnLst>
        </p:cTn>
      </p:par>
    </p:tnLst>
  </p:timing>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221" name="" descr=""/>
          <p:cNvPicPr/>
          <p:nvPr/>
        </p:nvPicPr>
        <p:blipFill>
          <a:blip r:embed="rId1"/>
          <a:stretch/>
        </p:blipFill>
        <p:spPr>
          <a:xfrm>
            <a:off x="0" y="0"/>
            <a:ext cx="9286920" cy="6856920"/>
          </a:xfrm>
          <a:prstGeom prst="rect">
            <a:avLst/>
          </a:prstGeom>
          <a:ln>
            <a:noFill/>
          </a:ln>
        </p:spPr>
      </p:pic>
    </p:spTree>
  </p:cSld>
  <p:timing>
    <p:tnLst>
      <p:par>
        <p:cTn id="24" dur="indefinite" restart="never" nodeType="tmRoot">
          <p:childTnLst>
            <p:seq>
              <p:cTn id="25" nodeType="mainSeq"/>
              <p:prevCondLst>
                <p:cond delay="0" evt="onPrev">
                  <p:tgtEl>
                    <p:sldTgt/>
                  </p:tgtEl>
                </p:cond>
              </p:prevCondLst>
              <p:nextCondLst>
                <p:cond delay="0" evt="onNext">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