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slides/_rels/slide24.xml.rels" ContentType="application/vnd.openxmlformats-package.relationships+xml"/>
  <Override PartName="/ppt/slides/_rels/slide23.xml.rels" ContentType="application/vnd.openxmlformats-package.relationships+xml"/>
  <Override PartName="/ppt/slides/_rels/slide26.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4.xml.rels" ContentType="application/vnd.openxmlformats-package.relationships+xml"/>
  <Override PartName="/ppt/slides/_rels/slide25.xml.rels" ContentType="application/vnd.openxmlformats-package.relationships+xml"/>
  <Override PartName="/ppt/slides/_rels/slide13.xml.rels" ContentType="application/vnd.openxmlformats-package.relationships+xml"/>
  <Override PartName="/ppt/slides/_rels/slide27.xml.rels" ContentType="application/vnd.openxmlformats-package.relationships+xml"/>
  <Override PartName="/ppt/slides/_rels/slide20.xml.rels" ContentType="application/vnd.openxmlformats-package.relationships+xml"/>
  <Override PartName="/ppt/slides/_rels/slide12.xml.rels" ContentType="application/vnd.openxmlformats-package.relationships+xml"/>
  <Override PartName="/ppt/slides/_rels/slide15.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6.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10.xml.rels" ContentType="application/vnd.openxmlformats-package.relationships+xml"/>
  <Override PartName="/ppt/slides/_rels/slide5.xml.rels" ContentType="application/vnd.openxmlformats-package.relationships+xml"/>
  <Override PartName="/ppt/slides/_rels/slide17.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6.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25.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1.xml" ContentType="application/vnd.openxmlformats-officedocument.presentationml.slideLayout+xml"/>
  <Override PartName="/ppt/slideLayouts/slideLayout26.xml" ContentType="application/vnd.openxmlformats-officedocument.presentationml.slideLayout+xml"/>
  <Override PartName="/ppt/slideLayouts/slideLayout24.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32.xml" ContentType="application/vnd.openxmlformats-officedocument.presentationml.slideLayout+xml"/>
  <Override PartName="/ppt/slideLayouts/slideLayout17.xml" ContentType="application/vnd.openxmlformats-officedocument.presentationml.slideLayout+xml"/>
  <Override PartName="/ppt/slideLayouts/slideLayout30.xml" ContentType="application/vnd.openxmlformats-officedocument.presentationml.slideLayout+xml"/>
  <Override PartName="/ppt/slideLayouts/slideLayout12.xml" ContentType="application/vnd.openxmlformats-officedocument.presentationml.slideLayout+xml"/>
  <Override PartName="/ppt/slideLayouts/slideLayout28.xml" ContentType="application/vnd.openxmlformats-officedocument.presentationml.slideLayout+xml"/>
  <Override PartName="/ppt/slideLayouts/slideLayout9.xml" ContentType="application/vnd.openxmlformats-officedocument.presentationml.slideLayout+xml"/>
  <Override PartName="/ppt/slideLayouts/slideLayout29.xml" ContentType="application/vnd.openxmlformats-officedocument.presentationml.slideLayout+xml"/>
  <Override PartName="/ppt/slideLayouts/slideLayout1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_rels/slideLayout36.xml.rels" ContentType="application/vnd.openxmlformats-package.relationships+xml"/>
  <Override PartName="/ppt/slideLayouts/_rels/slideLayout35.xml.rels" ContentType="application/vnd.openxmlformats-package.relationships+xml"/>
  <Override PartName="/ppt/slideLayouts/_rels/slideLayout34.xml.rels" ContentType="application/vnd.openxmlformats-package.relationships+xml"/>
  <Override PartName="/ppt/slideLayouts/_rels/slideLayout30.xml.rels" ContentType="application/vnd.openxmlformats-package.relationships+xml"/>
  <Override PartName="/ppt/slideLayouts/_rels/slideLayout26.xml.rels" ContentType="application/vnd.openxmlformats-package.relationships+xml"/>
  <Override PartName="/ppt/slideLayouts/_rels/slideLayout25.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18.xml.rels" ContentType="application/vnd.openxmlformats-package.relationships+xml"/>
  <Override PartName="/ppt/slideLayouts/_rels/slideLayout31.xml.rels" ContentType="application/vnd.openxmlformats-package.relationships+xml"/>
  <Override PartName="/ppt/slideLayouts/_rels/slideLayout21.xml.rels" ContentType="application/vnd.openxmlformats-package.relationships+xml"/>
  <Override PartName="/ppt/slideLayouts/_rels/slideLayout17.xml.rels" ContentType="application/vnd.openxmlformats-package.relationships+xml"/>
  <Override PartName="/ppt/slideLayouts/_rels/slideLayout16.xml.rels" ContentType="application/vnd.openxmlformats-package.relationships+xml"/>
  <Override PartName="/ppt/slideLayouts/_rels/slideLayout14.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13.xml.rels" ContentType="application/vnd.openxmlformats-package.relationships+xml"/>
  <Override PartName="/ppt/slideLayouts/_rels/slideLayout1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5.xml.rels" ContentType="application/vnd.openxmlformats-package.relationships+xml"/>
  <Override PartName="/ppt/slideLayouts/_rels/slideLayout4.xml.rels" ContentType="application/vnd.openxmlformats-package.relationships+xml"/>
  <Override PartName="/ppt/slideLayouts/_rels/slideLayout24.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2.xml.rels" ContentType="application/vnd.openxmlformats-package.relationships+xml"/>
  <Override PartName="/ppt/slideLayouts/_rels/slideLayout12.xml.rels" ContentType="application/vnd.openxmlformats-package.relationships+xml"/>
  <Override PartName="/ppt/slideLayouts/_rels/slideLayout1.xml.rels" ContentType="application/vnd.openxmlformats-package.relationships+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media/image32.jpeg" ContentType="image/jpeg"/>
  <Override PartName="/ppt/media/image30.jpeg" ContentType="image/jpeg"/>
  <Override PartName="/ppt/media/image29.png" ContentType="image/png"/>
  <Override PartName="/ppt/media/image26.jpeg" ContentType="image/jpeg"/>
  <Override PartName="/ppt/media/image25.jpeg" ContentType="image/jpeg"/>
  <Override PartName="/ppt/media/image24.png" ContentType="image/png"/>
  <Override PartName="/ppt/media/image22.jpeg" ContentType="image/jpeg"/>
  <Override PartName="/ppt/media/image21.jpeg" ContentType="image/jpeg"/>
  <Override PartName="/ppt/media/image28.jpeg" ContentType="image/jpeg"/>
  <Override PartName="/ppt/media/image19.jpeg" ContentType="image/jpeg"/>
  <Override PartName="/ppt/media/image17.jpeg" ContentType="image/jpeg"/>
  <Override PartName="/ppt/media/image16.jpeg" ContentType="image/jpeg"/>
  <Override PartName="/ppt/media/image31.jpeg" ContentType="image/jpeg"/>
  <Override PartName="/ppt/media/image23.png" ContentType="image/png"/>
  <Override PartName="/ppt/media/image15.jpeg" ContentType="image/jpeg"/>
  <Override PartName="/ppt/media/image14.png" ContentType="image/png"/>
  <Override PartName="/ppt/media/image8.jpeg" ContentType="image/jpeg"/>
  <Override PartName="/ppt/media/image6.png" ContentType="image/png"/>
  <Override PartName="/ppt/media/image10.jpeg" ContentType="image/jpeg"/>
  <Override PartName="/ppt/media/image27.jpeg" ContentType="image/jpeg"/>
  <Override PartName="/ppt/media/image5.png" ContentType="image/png"/>
  <Override PartName="/ppt/media/image18.png" ContentType="image/png"/>
  <Override PartName="/ppt/media/image4.png" ContentType="image/png"/>
  <Override PartName="/ppt/media/image7.png" ContentType="image/png"/>
  <Override PartName="/ppt/media/image13.jpeg" ContentType="image/jpeg"/>
  <Override PartName="/ppt/media/image20.jpeg" ContentType="image/jpeg"/>
  <Override PartName="/ppt/media/image12.jpeg" ContentType="image/jpeg"/>
  <Override PartName="/ppt/media/image3.png" ContentType="image/png"/>
  <Override PartName="/ppt/media/image9.jpeg" ContentType="image/jpeg"/>
  <Override PartName="/ppt/media/image2.png" ContentType="image/png"/>
  <Override PartName="/ppt/media/image1.png" ContentType="image/png"/>
  <Override PartName="/ppt/media/image11.png" ContentType="image/png"/>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6.png"/>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48"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49"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51"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52"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53"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54"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56"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57"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58" name="" descr=""/>
          <p:cNvPicPr/>
          <p:nvPr/>
        </p:nvPicPr>
        <p:blipFill>
          <a:blip r:embed="rId2"/>
          <a:stretch/>
        </p:blipFill>
        <p:spPr>
          <a:xfrm>
            <a:off x="2079000" y="1604520"/>
            <a:ext cx="4984920" cy="3977280"/>
          </a:xfrm>
          <a:prstGeom prst="rect">
            <a:avLst/>
          </a:prstGeom>
          <a:ln>
            <a:noFill/>
          </a:ln>
        </p:spPr>
      </p:pic>
      <p:pic>
        <p:nvPicPr>
          <p:cNvPr id="59" name="" descr=""/>
          <p:cNvPicPr/>
          <p:nvPr/>
        </p:nvPicPr>
        <p:blipFill>
          <a:blip r:embed="rId3"/>
          <a:stretch/>
        </p:blipFill>
        <p:spPr>
          <a:xfrm>
            <a:off x="2079000" y="1604520"/>
            <a:ext cx="4984920" cy="39772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76"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78"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80"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81"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82"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83"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85"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86"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87"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27"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88"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8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9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91"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93"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94"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95"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97"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98"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00"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01"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02"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03"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05"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06"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07" name="" descr=""/>
          <p:cNvPicPr/>
          <p:nvPr/>
        </p:nvPicPr>
        <p:blipFill>
          <a:blip r:embed="rId2"/>
          <a:stretch/>
        </p:blipFill>
        <p:spPr>
          <a:xfrm>
            <a:off x="2079000" y="1604520"/>
            <a:ext cx="4984920" cy="3977280"/>
          </a:xfrm>
          <a:prstGeom prst="rect">
            <a:avLst/>
          </a:prstGeom>
          <a:ln>
            <a:noFill/>
          </a:ln>
        </p:spPr>
      </p:pic>
      <p:pic>
        <p:nvPicPr>
          <p:cNvPr id="108" name="" descr=""/>
          <p:cNvPicPr/>
          <p:nvPr/>
        </p:nvPicPr>
        <p:blipFill>
          <a:blip r:embed="rId3"/>
          <a:stretch/>
        </p:blipFill>
        <p:spPr>
          <a:xfrm>
            <a:off x="2079000" y="1604520"/>
            <a:ext cx="4984920" cy="3977280"/>
          </a:xfrm>
          <a:prstGeom prst="rect">
            <a:avLst/>
          </a:prstGeom>
          <a:ln>
            <a:noFill/>
          </a:ln>
        </p:spPr>
      </p:pic>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25" name="PlaceHolder 2"/>
          <p:cNvSpPr>
            <a:spLocks noGrp="1"/>
          </p:cNvSpPr>
          <p:nvPr>
            <p:ph type="subTitle"/>
          </p:nvPr>
        </p:nvSpPr>
        <p:spPr>
          <a:xfrm>
            <a:off x="457200" y="1604520"/>
            <a:ext cx="8229240" cy="3977280"/>
          </a:xfrm>
          <a:prstGeom prst="rect">
            <a:avLst/>
          </a:prstGeom>
        </p:spPr>
        <p:txBody>
          <a:bodyPr lIns="0" rIns="0" tIns="0" bIns="0" anchor="ctr"/>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27"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29"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30"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31"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29" name="PlaceHolder 2"/>
          <p:cNvSpPr>
            <a:spLocks noGrp="1"/>
          </p:cNvSpPr>
          <p:nvPr>
            <p:ph type="body"/>
          </p:nvPr>
        </p:nvSpPr>
        <p:spPr>
          <a:xfrm>
            <a:off x="457200" y="1604520"/>
            <a:ext cx="8229240" cy="3977280"/>
          </a:xfrm>
          <a:prstGeom prst="rect">
            <a:avLst/>
          </a:prstGeom>
        </p:spPr>
        <p:txBody>
          <a:bodyPr lIns="0" rIns="0" tIns="0" bIns="0"/>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32"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3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35"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136"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38"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139"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40"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42"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44"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46" name="PlaceHolder 2"/>
          <p:cNvSpPr>
            <a:spLocks noGrp="1"/>
          </p:cNvSpPr>
          <p:nvPr>
            <p:ph type="body"/>
          </p:nvPr>
        </p:nvSpPr>
        <p:spPr>
          <a:xfrm>
            <a:off x="457200" y="1604520"/>
            <a:ext cx="8229240" cy="1896840"/>
          </a:xfrm>
          <a:prstGeom prst="rect">
            <a:avLst/>
          </a:prstGeom>
        </p:spPr>
        <p:txBody>
          <a:bodyPr lIns="0" rIns="0" tIns="0" bIns="0"/>
          <a:p>
            <a:endParaRPr/>
          </a:p>
        </p:txBody>
      </p:sp>
      <p:sp>
        <p:nvSpPr>
          <p:cNvPr id="147" name="PlaceHolder 3"/>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148"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49"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150"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151" name="PlaceHolder 4"/>
          <p:cNvSpPr>
            <a:spLocks noGrp="1"/>
          </p:cNvSpPr>
          <p:nvPr>
            <p:ph type="body"/>
          </p:nvPr>
        </p:nvSpPr>
        <p:spPr>
          <a:xfrm>
            <a:off x="4674240" y="3682080"/>
            <a:ext cx="4015800" cy="1896840"/>
          </a:xfrm>
          <a:prstGeom prst="rect">
            <a:avLst/>
          </a:prstGeom>
        </p:spPr>
        <p:txBody>
          <a:bodyPr lIns="0" rIns="0" tIns="0" bIns="0"/>
          <a:p>
            <a:endParaRPr/>
          </a:p>
        </p:txBody>
      </p:sp>
      <p:sp>
        <p:nvSpPr>
          <p:cNvPr id="152" name="PlaceHolder 5"/>
          <p:cNvSpPr>
            <a:spLocks noGrp="1"/>
          </p:cNvSpPr>
          <p:nvPr>
            <p:ph type="body"/>
          </p:nvPr>
        </p:nvSpPr>
        <p:spPr>
          <a:xfrm>
            <a:off x="457200" y="3682080"/>
            <a:ext cx="4015800" cy="1896840"/>
          </a:xfrm>
          <a:prstGeom prst="rect">
            <a:avLst/>
          </a:prstGeom>
        </p:spPr>
        <p:txBody>
          <a:bodyPr lIns="0" rIns="0" tIns="0" bIns="0"/>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154" name="PlaceHolder 2"/>
          <p:cNvSpPr>
            <a:spLocks noGrp="1"/>
          </p:cNvSpPr>
          <p:nvPr>
            <p:ph type="body"/>
          </p:nvPr>
        </p:nvSpPr>
        <p:spPr>
          <a:xfrm>
            <a:off x="457200" y="1604520"/>
            <a:ext cx="8229240" cy="3977280"/>
          </a:xfrm>
          <a:prstGeom prst="rect">
            <a:avLst/>
          </a:prstGeom>
        </p:spPr>
        <p:txBody>
          <a:bodyPr lIns="0" rIns="0" tIns="0" bIns="0"/>
          <a:p>
            <a:endParaRPr/>
          </a:p>
        </p:txBody>
      </p:sp>
      <p:sp>
        <p:nvSpPr>
          <p:cNvPr id="155" name="PlaceHolder 3"/>
          <p:cNvSpPr>
            <a:spLocks noGrp="1"/>
          </p:cNvSpPr>
          <p:nvPr>
            <p:ph type="body"/>
          </p:nvPr>
        </p:nvSpPr>
        <p:spPr>
          <a:xfrm>
            <a:off x="457200" y="1604520"/>
            <a:ext cx="8229240" cy="3977280"/>
          </a:xfrm>
          <a:prstGeom prst="rect">
            <a:avLst/>
          </a:prstGeom>
        </p:spPr>
        <p:txBody>
          <a:bodyPr lIns="0" rIns="0" tIns="0" bIns="0"/>
          <a:p>
            <a:endParaRPr/>
          </a:p>
        </p:txBody>
      </p:sp>
      <p:pic>
        <p:nvPicPr>
          <p:cNvPr id="156" name="" descr=""/>
          <p:cNvPicPr/>
          <p:nvPr/>
        </p:nvPicPr>
        <p:blipFill>
          <a:blip r:embed="rId2"/>
          <a:stretch/>
        </p:blipFill>
        <p:spPr>
          <a:xfrm>
            <a:off x="2079000" y="1604520"/>
            <a:ext cx="4984920" cy="3977280"/>
          </a:xfrm>
          <a:prstGeom prst="rect">
            <a:avLst/>
          </a:prstGeom>
          <a:ln>
            <a:noFill/>
          </a:ln>
        </p:spPr>
      </p:pic>
      <p:pic>
        <p:nvPicPr>
          <p:cNvPr id="157" name="" descr=""/>
          <p:cNvPicPr/>
          <p:nvPr/>
        </p:nvPicPr>
        <p:blipFill>
          <a:blip r:embed="rId3"/>
          <a:stretch/>
        </p:blipFill>
        <p:spPr>
          <a:xfrm>
            <a:off x="2079000" y="1604520"/>
            <a:ext cx="4984920" cy="3977280"/>
          </a:xfrm>
          <a:prstGeom prst="rect">
            <a:avLst/>
          </a:prstGeom>
          <a:ln>
            <a:noFill/>
          </a:ln>
        </p:spPr>
      </p:pic>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31"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32" name="PlaceHolder 3"/>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34" name="PlaceHolder 1"/>
          <p:cNvSpPr>
            <a:spLocks noGrp="1"/>
          </p:cNvSpPr>
          <p:nvPr>
            <p:ph type="subTitle"/>
          </p:nvPr>
        </p:nvSpPr>
        <p:spPr>
          <a:xfrm>
            <a:off x="457200" y="273600"/>
            <a:ext cx="8229240" cy="5307840"/>
          </a:xfrm>
          <a:prstGeom prst="rect">
            <a:avLst/>
          </a:prstGeom>
        </p:spPr>
        <p:txBody>
          <a:bodyPr lIns="0" rIns="0" tIns="0" bIns="0" anchor="ctr"/>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36"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37" name="PlaceHolder 3"/>
          <p:cNvSpPr>
            <a:spLocks noGrp="1"/>
          </p:cNvSpPr>
          <p:nvPr>
            <p:ph type="body"/>
          </p:nvPr>
        </p:nvSpPr>
        <p:spPr>
          <a:xfrm>
            <a:off x="457200" y="3682080"/>
            <a:ext cx="4015800" cy="1896840"/>
          </a:xfrm>
          <a:prstGeom prst="rect">
            <a:avLst/>
          </a:prstGeom>
        </p:spPr>
        <p:txBody>
          <a:bodyPr lIns="0" rIns="0" tIns="0" bIns="0"/>
          <a:p>
            <a:endParaRPr/>
          </a:p>
        </p:txBody>
      </p:sp>
      <p:sp>
        <p:nvSpPr>
          <p:cNvPr id="38" name="PlaceHolder 4"/>
          <p:cNvSpPr>
            <a:spLocks noGrp="1"/>
          </p:cNvSpPr>
          <p:nvPr>
            <p:ph type="body"/>
          </p:nvPr>
        </p:nvSpPr>
        <p:spPr>
          <a:xfrm>
            <a:off x="4674240" y="1604520"/>
            <a:ext cx="4015800" cy="397728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40" name="PlaceHolder 2"/>
          <p:cNvSpPr>
            <a:spLocks noGrp="1"/>
          </p:cNvSpPr>
          <p:nvPr>
            <p:ph type="body"/>
          </p:nvPr>
        </p:nvSpPr>
        <p:spPr>
          <a:xfrm>
            <a:off x="457200" y="1604520"/>
            <a:ext cx="4015800" cy="3977280"/>
          </a:xfrm>
          <a:prstGeom prst="rect">
            <a:avLst/>
          </a:prstGeom>
        </p:spPr>
        <p:txBody>
          <a:bodyPr lIns="0" rIns="0" tIns="0" bIns="0"/>
          <a:p>
            <a:endParaRPr/>
          </a:p>
        </p:txBody>
      </p:sp>
      <p:sp>
        <p:nvSpPr>
          <p:cNvPr id="41"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2" name="PlaceHolder 4"/>
          <p:cNvSpPr>
            <a:spLocks noGrp="1"/>
          </p:cNvSpPr>
          <p:nvPr>
            <p:ph type="body"/>
          </p:nvPr>
        </p:nvSpPr>
        <p:spPr>
          <a:xfrm>
            <a:off x="4674240" y="3682080"/>
            <a:ext cx="4015800" cy="189684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457200" y="273600"/>
            <a:ext cx="8229240" cy="1144800"/>
          </a:xfrm>
          <a:prstGeom prst="rect">
            <a:avLst/>
          </a:prstGeom>
        </p:spPr>
        <p:txBody>
          <a:bodyPr lIns="0" rIns="0" tIns="0" bIns="0" anchor="ctr"/>
          <a:p>
            <a:pPr algn="ctr"/>
            <a:endParaRPr/>
          </a:p>
        </p:txBody>
      </p:sp>
      <p:sp>
        <p:nvSpPr>
          <p:cNvPr id="44" name="PlaceHolder 2"/>
          <p:cNvSpPr>
            <a:spLocks noGrp="1"/>
          </p:cNvSpPr>
          <p:nvPr>
            <p:ph type="body"/>
          </p:nvPr>
        </p:nvSpPr>
        <p:spPr>
          <a:xfrm>
            <a:off x="457200" y="1604520"/>
            <a:ext cx="4015800" cy="1896840"/>
          </a:xfrm>
          <a:prstGeom prst="rect">
            <a:avLst/>
          </a:prstGeom>
        </p:spPr>
        <p:txBody>
          <a:bodyPr lIns="0" rIns="0" tIns="0" bIns="0"/>
          <a:p>
            <a:endParaRPr/>
          </a:p>
        </p:txBody>
      </p:sp>
      <p:sp>
        <p:nvSpPr>
          <p:cNvPr id="45" name="PlaceHolder 3"/>
          <p:cNvSpPr>
            <a:spLocks noGrp="1"/>
          </p:cNvSpPr>
          <p:nvPr>
            <p:ph type="body"/>
          </p:nvPr>
        </p:nvSpPr>
        <p:spPr>
          <a:xfrm>
            <a:off x="4674240" y="1604520"/>
            <a:ext cx="4015800" cy="1896840"/>
          </a:xfrm>
          <a:prstGeom prst="rect">
            <a:avLst/>
          </a:prstGeom>
        </p:spPr>
        <p:txBody>
          <a:bodyPr lIns="0" rIns="0" tIns="0" bIns="0"/>
          <a:p>
            <a:endParaRPr/>
          </a:p>
        </p:txBody>
      </p:sp>
      <p:sp>
        <p:nvSpPr>
          <p:cNvPr id="46" name="PlaceHolder 4"/>
          <p:cNvSpPr>
            <a:spLocks noGrp="1"/>
          </p:cNvSpPr>
          <p:nvPr>
            <p:ph type="body"/>
          </p:nvPr>
        </p:nvSpPr>
        <p:spPr>
          <a:xfrm>
            <a:off x="457200" y="3682080"/>
            <a:ext cx="8229240" cy="189684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366840"/>
            <a:ext cx="9142920" cy="8316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 name="CustomShape 2"/>
          <p:cNvSpPr/>
          <p:nvPr/>
        </p:nvSpPr>
        <p:spPr>
          <a:xfrm>
            <a:off x="0" y="0"/>
            <a:ext cx="9142920" cy="309600"/>
          </a:xfrm>
          <a:prstGeom prst="rect">
            <a:avLst/>
          </a:prstGeom>
          <a:solidFill>
            <a:schemeClr val="tx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2" name="CustomShape 3"/>
          <p:cNvSpPr/>
          <p:nvPr/>
        </p:nvSpPr>
        <p:spPr>
          <a:xfrm>
            <a:off x="0" y="308160"/>
            <a:ext cx="9142920" cy="9036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3" name="CustomShape 4"/>
          <p:cNvSpPr/>
          <p:nvPr/>
        </p:nvSpPr>
        <p:spPr>
          <a:xfrm flipV="1">
            <a:off x="5410080" y="359640"/>
            <a:ext cx="3732840" cy="9000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4" name="CustomShape 5"/>
          <p:cNvSpPr/>
          <p:nvPr/>
        </p:nvSpPr>
        <p:spPr>
          <a:xfrm flipV="1">
            <a:off x="5410080" y="438840"/>
            <a:ext cx="3732840" cy="17892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5" name="CustomShape 6"/>
          <p:cNvSpPr/>
          <p:nvPr/>
        </p:nvSpPr>
        <p:spPr>
          <a:xfrm>
            <a:off x="5407200" y="497520"/>
            <a:ext cx="3062160" cy="2628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 name="CustomShape 7"/>
          <p:cNvSpPr/>
          <p:nvPr/>
        </p:nvSpPr>
        <p:spPr>
          <a:xfrm>
            <a:off x="7373520" y="588960"/>
            <a:ext cx="1599120" cy="3564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7" name="CustomShape 8"/>
          <p:cNvSpPr/>
          <p:nvPr/>
        </p:nvSpPr>
        <p:spPr>
          <a:xfrm>
            <a:off x="9084960" y="-2160"/>
            <a:ext cx="56520" cy="620640"/>
          </a:xfrm>
          <a:prstGeom prst="rect">
            <a:avLst/>
          </a:prstGeom>
          <a:solidFill>
            <a:srgbClr val="ffffff">
              <a:alpha val="66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8" name="CustomShape 9"/>
          <p:cNvSpPr/>
          <p:nvPr/>
        </p:nvSpPr>
        <p:spPr>
          <a:xfrm>
            <a:off x="9044640" y="-2160"/>
            <a:ext cx="26280" cy="620640"/>
          </a:xfrm>
          <a:prstGeom prst="rect">
            <a:avLst/>
          </a:prstGeom>
          <a:solidFill>
            <a:srgbClr val="ffffff">
              <a:alpha val="66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9" name="CustomShape 10"/>
          <p:cNvSpPr/>
          <p:nvPr/>
        </p:nvSpPr>
        <p:spPr>
          <a:xfrm>
            <a:off x="9025560" y="-2160"/>
            <a:ext cx="7920" cy="620640"/>
          </a:xfrm>
          <a:prstGeom prst="rect">
            <a:avLst/>
          </a:prstGeom>
          <a:solidFill>
            <a:srgbClr val="ffffff">
              <a:alpha val="6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0" name="CustomShape 11"/>
          <p:cNvSpPr/>
          <p:nvPr/>
        </p:nvSpPr>
        <p:spPr>
          <a:xfrm>
            <a:off x="8975520" y="-2160"/>
            <a:ext cx="26280" cy="620640"/>
          </a:xfrm>
          <a:prstGeom prst="rect">
            <a:avLst/>
          </a:prstGeom>
          <a:solidFill>
            <a:srgbClr val="ffffff">
              <a:alpha val="4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 name="CustomShape 12"/>
          <p:cNvSpPr/>
          <p:nvPr/>
        </p:nvSpPr>
        <p:spPr>
          <a:xfrm>
            <a:off x="8915760" y="360"/>
            <a:ext cx="53640" cy="584280"/>
          </a:xfrm>
          <a:prstGeom prst="rect">
            <a:avLst/>
          </a:prstGeom>
          <a:solidFill>
            <a:srgbClr val="ffffff">
              <a:alpha val="2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2" name="CustomShape 13"/>
          <p:cNvSpPr/>
          <p:nvPr/>
        </p:nvSpPr>
        <p:spPr>
          <a:xfrm>
            <a:off x="8873640" y="360"/>
            <a:ext cx="7920" cy="584280"/>
          </a:xfrm>
          <a:prstGeom prst="rect">
            <a:avLst/>
          </a:prstGeom>
          <a:solidFill>
            <a:srgbClr val="ffffff">
              <a:alpha val="31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3" name="CustomShape 14"/>
          <p:cNvSpPr/>
          <p:nvPr/>
        </p:nvSpPr>
        <p:spPr>
          <a:xfrm flipV="1">
            <a:off x="5410080" y="3809160"/>
            <a:ext cx="3732840" cy="9000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4" name="CustomShape 15"/>
          <p:cNvSpPr/>
          <p:nvPr/>
        </p:nvSpPr>
        <p:spPr>
          <a:xfrm flipV="1">
            <a:off x="5410080" y="3896280"/>
            <a:ext cx="3732840" cy="19080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5" name="CustomShape 16"/>
          <p:cNvSpPr/>
          <p:nvPr/>
        </p:nvSpPr>
        <p:spPr>
          <a:xfrm flipV="1">
            <a:off x="5410080" y="4114440"/>
            <a:ext cx="3732840" cy="7920"/>
          </a:xfrm>
          <a:prstGeom prst="rect">
            <a:avLst/>
          </a:prstGeom>
          <a:solidFill>
            <a:schemeClr val="accent2">
              <a:alpha val="65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6" name="CustomShape 17"/>
          <p:cNvSpPr/>
          <p:nvPr/>
        </p:nvSpPr>
        <p:spPr>
          <a:xfrm flipV="1">
            <a:off x="5410080" y="4163760"/>
            <a:ext cx="1964880" cy="17280"/>
          </a:xfrm>
          <a:prstGeom prst="rect">
            <a:avLst/>
          </a:prstGeom>
          <a:solidFill>
            <a:schemeClr val="accent2">
              <a:alpha val="6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7" name="CustomShape 18"/>
          <p:cNvSpPr/>
          <p:nvPr/>
        </p:nvSpPr>
        <p:spPr>
          <a:xfrm flipV="1">
            <a:off x="5410080" y="4198680"/>
            <a:ext cx="1964880" cy="7920"/>
          </a:xfrm>
          <a:prstGeom prst="rect">
            <a:avLst/>
          </a:prstGeom>
          <a:solidFill>
            <a:schemeClr val="accent2">
              <a:alpha val="65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8" name="CustomShape 19"/>
          <p:cNvSpPr/>
          <p:nvPr/>
        </p:nvSpPr>
        <p:spPr>
          <a:xfrm>
            <a:off x="5410080" y="3962520"/>
            <a:ext cx="3062160" cy="2628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9" name="CustomShape 20"/>
          <p:cNvSpPr/>
          <p:nvPr/>
        </p:nvSpPr>
        <p:spPr>
          <a:xfrm>
            <a:off x="7376400" y="4061160"/>
            <a:ext cx="1599120" cy="3564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20" name="CustomShape 21"/>
          <p:cNvSpPr/>
          <p:nvPr/>
        </p:nvSpPr>
        <p:spPr>
          <a:xfrm>
            <a:off x="0" y="3649680"/>
            <a:ext cx="9142920" cy="24300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21" name="CustomShape 22"/>
          <p:cNvSpPr/>
          <p:nvPr/>
        </p:nvSpPr>
        <p:spPr>
          <a:xfrm>
            <a:off x="0" y="3675600"/>
            <a:ext cx="9142920" cy="13968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22" name="CustomShape 23"/>
          <p:cNvSpPr/>
          <p:nvPr/>
        </p:nvSpPr>
        <p:spPr>
          <a:xfrm flipV="1">
            <a:off x="6414120" y="3641760"/>
            <a:ext cx="2728800" cy="24732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23" name="CustomShape 24"/>
          <p:cNvSpPr/>
          <p:nvPr/>
        </p:nvSpPr>
        <p:spPr>
          <a:xfrm>
            <a:off x="0" y="0"/>
            <a:ext cx="9142920" cy="3700800"/>
          </a:xfrm>
          <a:prstGeom prst="rect">
            <a:avLst/>
          </a:prstGeom>
          <a:solidFill>
            <a:schemeClr val="tx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24" name="PlaceHolder 25"/>
          <p:cNvSpPr>
            <a:spLocks noGrp="1"/>
          </p:cNvSpPr>
          <p:nvPr>
            <p:ph type="title"/>
          </p:nvPr>
        </p:nvSpPr>
        <p:spPr>
          <a:xfrm>
            <a:off x="457200" y="273600"/>
            <a:ext cx="8228880" cy="1144440"/>
          </a:xfrm>
          <a:prstGeom prst="rect">
            <a:avLst/>
          </a:prstGeom>
        </p:spPr>
        <p:txBody>
          <a:bodyPr lIns="0" rIns="0" tIns="0" bIns="0" anchor="ctr"/>
          <a:p>
            <a:r>
              <a:rPr lang="es-ES">
                <a:latin typeface="Arial"/>
              </a:rPr>
              <a:t>Pulse para editar el formato del texto de título</a:t>
            </a:r>
            <a:endParaRPr/>
          </a:p>
        </p:txBody>
      </p:sp>
      <p:sp>
        <p:nvSpPr>
          <p:cNvPr id="25" name="PlaceHolder 26"/>
          <p:cNvSpPr>
            <a:spLocks noGrp="1"/>
          </p:cNvSpPr>
          <p:nvPr>
            <p:ph type="body"/>
          </p:nvPr>
        </p:nvSpPr>
        <p:spPr>
          <a:xfrm>
            <a:off x="457200" y="1604520"/>
            <a:ext cx="8228880" cy="3976920"/>
          </a:xfrm>
          <a:prstGeom prst="rect">
            <a:avLst/>
          </a:prstGeom>
        </p:spPr>
        <p:txBody>
          <a:bodyPr lIns="0" rIns="0" tIns="0" bIns="0"/>
          <a:p>
            <a:pPr>
              <a:buSzPct val="45000"/>
              <a:buFont typeface="StarSymbol"/>
              <a:buChar char=""/>
            </a:pPr>
            <a:r>
              <a:rPr lang="es-ES">
                <a:latin typeface="Arial"/>
              </a:rPr>
              <a:t>Pulse para editar el formato de esquema del texto</a:t>
            </a:r>
            <a:endParaRPr/>
          </a:p>
          <a:p>
            <a:pPr lvl="1">
              <a:buSzPct val="75000"/>
              <a:buFont typeface="StarSymbol"/>
              <a:buChar char=""/>
            </a:pPr>
            <a:r>
              <a:rPr lang="es-ES">
                <a:latin typeface="Arial"/>
              </a:rPr>
              <a:t>Segundo nivel del esquema</a:t>
            </a:r>
            <a:endParaRPr/>
          </a:p>
          <a:p>
            <a:pPr lvl="2">
              <a:buSzPct val="45000"/>
              <a:buFont typeface="StarSymbol"/>
              <a:buChar char=""/>
            </a:pPr>
            <a:r>
              <a:rPr lang="es-ES">
                <a:latin typeface="Arial"/>
              </a:rPr>
              <a:t>Tercer nivel del esquema</a:t>
            </a:r>
            <a:endParaRPr/>
          </a:p>
          <a:p>
            <a:pPr lvl="3">
              <a:buSzPct val="75000"/>
              <a:buFont typeface="StarSymbol"/>
              <a:buChar char=""/>
            </a:pPr>
            <a:r>
              <a:rPr lang="es-ES">
                <a:latin typeface="Arial"/>
              </a:rPr>
              <a:t>Cuarto nivel del esquema</a:t>
            </a:r>
            <a:endParaRPr/>
          </a:p>
          <a:p>
            <a:pPr lvl="4">
              <a:buSzPct val="45000"/>
              <a:buFont typeface="StarSymbol"/>
              <a:buChar char=""/>
            </a:pPr>
            <a:r>
              <a:rPr lang="es-ES">
                <a:latin typeface="Arial"/>
              </a:rPr>
              <a:t>Quinto nivel del esquema</a:t>
            </a:r>
            <a:endParaRPr/>
          </a:p>
          <a:p>
            <a:pPr lvl="5">
              <a:buSzPct val="45000"/>
              <a:buFont typeface="StarSymbol"/>
              <a:buChar char=""/>
            </a:pPr>
            <a:r>
              <a:rPr lang="es-ES">
                <a:latin typeface="Arial"/>
              </a:rPr>
              <a:t>Sexto nivel del esquema</a:t>
            </a:r>
            <a:endParaRPr/>
          </a:p>
          <a:p>
            <a:pPr lvl="6">
              <a:buSzPct val="45000"/>
              <a:buFont typeface="StarSymbol"/>
              <a:buChar char=""/>
            </a:pPr>
            <a:r>
              <a:rPr lang="es-ES">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60" name="CustomShape 1"/>
          <p:cNvSpPr/>
          <p:nvPr/>
        </p:nvSpPr>
        <p:spPr>
          <a:xfrm>
            <a:off x="0" y="366840"/>
            <a:ext cx="9142920" cy="8316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1" name="CustomShape 2"/>
          <p:cNvSpPr/>
          <p:nvPr/>
        </p:nvSpPr>
        <p:spPr>
          <a:xfrm>
            <a:off x="0" y="0"/>
            <a:ext cx="9142920" cy="309600"/>
          </a:xfrm>
          <a:prstGeom prst="rect">
            <a:avLst/>
          </a:prstGeom>
          <a:solidFill>
            <a:schemeClr val="tx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2" name="CustomShape 3"/>
          <p:cNvSpPr/>
          <p:nvPr/>
        </p:nvSpPr>
        <p:spPr>
          <a:xfrm>
            <a:off x="0" y="308160"/>
            <a:ext cx="9142920" cy="9036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3" name="CustomShape 4"/>
          <p:cNvSpPr/>
          <p:nvPr/>
        </p:nvSpPr>
        <p:spPr>
          <a:xfrm flipV="1">
            <a:off x="5410080" y="359640"/>
            <a:ext cx="3732840" cy="9000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4" name="CustomShape 5"/>
          <p:cNvSpPr/>
          <p:nvPr/>
        </p:nvSpPr>
        <p:spPr>
          <a:xfrm flipV="1">
            <a:off x="5410080" y="438840"/>
            <a:ext cx="3732840" cy="17892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5" name="CustomShape 6"/>
          <p:cNvSpPr/>
          <p:nvPr/>
        </p:nvSpPr>
        <p:spPr>
          <a:xfrm>
            <a:off x="5407200" y="497520"/>
            <a:ext cx="3062160" cy="2628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6" name="CustomShape 7"/>
          <p:cNvSpPr/>
          <p:nvPr/>
        </p:nvSpPr>
        <p:spPr>
          <a:xfrm>
            <a:off x="7373520" y="588960"/>
            <a:ext cx="1599120" cy="3564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7" name="CustomShape 8"/>
          <p:cNvSpPr/>
          <p:nvPr/>
        </p:nvSpPr>
        <p:spPr>
          <a:xfrm>
            <a:off x="9084960" y="-2160"/>
            <a:ext cx="56520" cy="620640"/>
          </a:xfrm>
          <a:prstGeom prst="rect">
            <a:avLst/>
          </a:prstGeom>
          <a:solidFill>
            <a:srgbClr val="ffffff">
              <a:alpha val="66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8" name="CustomShape 9"/>
          <p:cNvSpPr/>
          <p:nvPr/>
        </p:nvSpPr>
        <p:spPr>
          <a:xfrm>
            <a:off x="9044640" y="-2160"/>
            <a:ext cx="26280" cy="620640"/>
          </a:xfrm>
          <a:prstGeom prst="rect">
            <a:avLst/>
          </a:prstGeom>
          <a:solidFill>
            <a:srgbClr val="ffffff">
              <a:alpha val="66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69" name="CustomShape 10"/>
          <p:cNvSpPr/>
          <p:nvPr/>
        </p:nvSpPr>
        <p:spPr>
          <a:xfrm>
            <a:off x="9025560" y="-2160"/>
            <a:ext cx="7920" cy="620640"/>
          </a:xfrm>
          <a:prstGeom prst="rect">
            <a:avLst/>
          </a:prstGeom>
          <a:solidFill>
            <a:srgbClr val="ffffff">
              <a:alpha val="6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70" name="CustomShape 11"/>
          <p:cNvSpPr/>
          <p:nvPr/>
        </p:nvSpPr>
        <p:spPr>
          <a:xfrm>
            <a:off x="8975520" y="-2160"/>
            <a:ext cx="26280" cy="620640"/>
          </a:xfrm>
          <a:prstGeom prst="rect">
            <a:avLst/>
          </a:prstGeom>
          <a:solidFill>
            <a:srgbClr val="ffffff">
              <a:alpha val="4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71" name="CustomShape 12"/>
          <p:cNvSpPr/>
          <p:nvPr/>
        </p:nvSpPr>
        <p:spPr>
          <a:xfrm>
            <a:off x="8915760" y="360"/>
            <a:ext cx="53640" cy="584280"/>
          </a:xfrm>
          <a:prstGeom prst="rect">
            <a:avLst/>
          </a:prstGeom>
          <a:solidFill>
            <a:srgbClr val="ffffff">
              <a:alpha val="2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72" name="CustomShape 13"/>
          <p:cNvSpPr/>
          <p:nvPr/>
        </p:nvSpPr>
        <p:spPr>
          <a:xfrm>
            <a:off x="8873640" y="360"/>
            <a:ext cx="7920" cy="584280"/>
          </a:xfrm>
          <a:prstGeom prst="rect">
            <a:avLst/>
          </a:prstGeom>
          <a:solidFill>
            <a:srgbClr val="ffffff">
              <a:alpha val="31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73" name="PlaceHolder 14"/>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74" name="PlaceHolder 15"/>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09" name="CustomShape 1"/>
          <p:cNvSpPr/>
          <p:nvPr/>
        </p:nvSpPr>
        <p:spPr>
          <a:xfrm>
            <a:off x="0" y="366840"/>
            <a:ext cx="9142920" cy="8316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0" name="CustomShape 2"/>
          <p:cNvSpPr/>
          <p:nvPr/>
        </p:nvSpPr>
        <p:spPr>
          <a:xfrm>
            <a:off x="0" y="0"/>
            <a:ext cx="9142920" cy="309600"/>
          </a:xfrm>
          <a:prstGeom prst="rect">
            <a:avLst/>
          </a:prstGeom>
          <a:solidFill>
            <a:schemeClr val="tx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1" name="CustomShape 3"/>
          <p:cNvSpPr/>
          <p:nvPr/>
        </p:nvSpPr>
        <p:spPr>
          <a:xfrm>
            <a:off x="0" y="308160"/>
            <a:ext cx="9142920" cy="9036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2" name="CustomShape 4"/>
          <p:cNvSpPr/>
          <p:nvPr/>
        </p:nvSpPr>
        <p:spPr>
          <a:xfrm flipV="1">
            <a:off x="5410080" y="359640"/>
            <a:ext cx="3732840" cy="90000"/>
          </a:xfrm>
          <a:prstGeom prst="rect">
            <a:avLst/>
          </a:prstGeom>
          <a:solidFill>
            <a:schemeClr val="accent2">
              <a:alpha val="10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3" name="CustomShape 5"/>
          <p:cNvSpPr/>
          <p:nvPr/>
        </p:nvSpPr>
        <p:spPr>
          <a:xfrm flipV="1">
            <a:off x="5410080" y="438840"/>
            <a:ext cx="3732840" cy="178920"/>
          </a:xfrm>
          <a:prstGeom prst="rect">
            <a:avLst/>
          </a:prstGeom>
          <a:solidFill>
            <a:schemeClr val="accent2">
              <a:alpha val="50000"/>
            </a:scheme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4" name="CustomShape 6"/>
          <p:cNvSpPr/>
          <p:nvPr/>
        </p:nvSpPr>
        <p:spPr>
          <a:xfrm>
            <a:off x="5407200" y="497520"/>
            <a:ext cx="3062160" cy="2628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5" name="CustomShape 7"/>
          <p:cNvSpPr/>
          <p:nvPr/>
        </p:nvSpPr>
        <p:spPr>
          <a:xfrm>
            <a:off x="7373520" y="588960"/>
            <a:ext cx="1599120" cy="35640"/>
          </a:xfrm>
          <a:prstGeom prst="roundRect">
            <a:avLst>
              <a:gd name="adj" fmla="val 13805"/>
            </a:avLst>
          </a:prstGeom>
          <a:solidFill>
            <a:srgbClr val="ffffff"/>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6" name="CustomShape 8"/>
          <p:cNvSpPr/>
          <p:nvPr/>
        </p:nvSpPr>
        <p:spPr>
          <a:xfrm>
            <a:off x="9084960" y="-2160"/>
            <a:ext cx="56520" cy="620640"/>
          </a:xfrm>
          <a:prstGeom prst="rect">
            <a:avLst/>
          </a:prstGeom>
          <a:solidFill>
            <a:srgbClr val="ffffff">
              <a:alpha val="66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7" name="CustomShape 9"/>
          <p:cNvSpPr/>
          <p:nvPr/>
        </p:nvSpPr>
        <p:spPr>
          <a:xfrm>
            <a:off x="9044640" y="-2160"/>
            <a:ext cx="26280" cy="620640"/>
          </a:xfrm>
          <a:prstGeom prst="rect">
            <a:avLst/>
          </a:prstGeom>
          <a:solidFill>
            <a:srgbClr val="ffffff">
              <a:alpha val="66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8" name="CustomShape 10"/>
          <p:cNvSpPr/>
          <p:nvPr/>
        </p:nvSpPr>
        <p:spPr>
          <a:xfrm>
            <a:off x="9025560" y="-2160"/>
            <a:ext cx="7920" cy="620640"/>
          </a:xfrm>
          <a:prstGeom prst="rect">
            <a:avLst/>
          </a:prstGeom>
          <a:solidFill>
            <a:srgbClr val="ffffff">
              <a:alpha val="6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19" name="CustomShape 11"/>
          <p:cNvSpPr/>
          <p:nvPr/>
        </p:nvSpPr>
        <p:spPr>
          <a:xfrm>
            <a:off x="8975520" y="-2160"/>
            <a:ext cx="26280" cy="620640"/>
          </a:xfrm>
          <a:prstGeom prst="rect">
            <a:avLst/>
          </a:prstGeom>
          <a:solidFill>
            <a:srgbClr val="ffffff">
              <a:alpha val="4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20" name="CustomShape 12"/>
          <p:cNvSpPr/>
          <p:nvPr/>
        </p:nvSpPr>
        <p:spPr>
          <a:xfrm>
            <a:off x="8915760" y="360"/>
            <a:ext cx="53640" cy="584280"/>
          </a:xfrm>
          <a:prstGeom prst="rect">
            <a:avLst/>
          </a:prstGeom>
          <a:solidFill>
            <a:srgbClr val="ffffff">
              <a:alpha val="20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21" name="CustomShape 13"/>
          <p:cNvSpPr/>
          <p:nvPr/>
        </p:nvSpPr>
        <p:spPr>
          <a:xfrm>
            <a:off x="8873640" y="360"/>
            <a:ext cx="7920" cy="584280"/>
          </a:xfrm>
          <a:prstGeom prst="rect">
            <a:avLst/>
          </a:prstGeom>
          <a:solidFill>
            <a:srgbClr val="ffffff">
              <a:alpha val="31000"/>
            </a:srgbClr>
          </a:solidFill>
          <a:ln w="50760">
            <a:noFill/>
          </a:ln>
          <a:effectLst>
            <a:outerShdw blurRad="51500" dir="5400000" dist="25400" rotWithShape="0">
              <a:srgbClr val="000000">
                <a:alpha val="40000"/>
              </a:srgbClr>
            </a:outerShdw>
          </a:effectLst>
        </p:spPr>
        <p:style>
          <a:lnRef idx="3">
            <a:schemeClr val="lt1"/>
          </a:lnRef>
          <a:fillRef idx="1">
            <a:schemeClr val="accent1"/>
          </a:fillRef>
          <a:effectRef idx="1">
            <a:schemeClr val="accent1"/>
          </a:effectRef>
          <a:fontRef idx="minor"/>
        </p:style>
      </p:sp>
      <p:sp>
        <p:nvSpPr>
          <p:cNvPr id="122" name="PlaceHolder 14"/>
          <p:cNvSpPr>
            <a:spLocks noGrp="1"/>
          </p:cNvSpPr>
          <p:nvPr>
            <p:ph type="title"/>
          </p:nvPr>
        </p:nvSpPr>
        <p:spPr>
          <a:xfrm>
            <a:off x="457200" y="273600"/>
            <a:ext cx="8229240" cy="1144800"/>
          </a:xfrm>
          <a:prstGeom prst="rect">
            <a:avLst/>
          </a:prstGeom>
        </p:spPr>
        <p:txBody>
          <a:bodyPr lIns="0" rIns="0" tIns="0" bIns="0" anchor="ctr"/>
          <a:p>
            <a:pPr algn="ctr"/>
            <a:r>
              <a:rPr lang="es-ES" sz="4400">
                <a:latin typeface="Arial"/>
              </a:rPr>
              <a:t>Pulse para editar el formato del texto de título</a:t>
            </a:r>
            <a:endParaRPr/>
          </a:p>
        </p:txBody>
      </p:sp>
      <p:sp>
        <p:nvSpPr>
          <p:cNvPr id="123" name="PlaceHolder 15"/>
          <p:cNvSpPr>
            <a:spLocks noGrp="1"/>
          </p:cNvSpPr>
          <p:nvPr>
            <p:ph type="body"/>
          </p:nvPr>
        </p:nvSpPr>
        <p:spPr>
          <a:xfrm>
            <a:off x="457200" y="1604520"/>
            <a:ext cx="8229240" cy="3977280"/>
          </a:xfrm>
          <a:prstGeom prst="rect">
            <a:avLst/>
          </a:prstGeom>
        </p:spPr>
        <p:txBody>
          <a:bodyPr lIns="0" rIns="0" tIns="0" bIns="0"/>
          <a:p>
            <a:pPr>
              <a:buSzPct val="45000"/>
              <a:buFont typeface="StarSymbol"/>
              <a:buChar char=""/>
            </a:pPr>
            <a:r>
              <a:rPr lang="es-ES" sz="3200">
                <a:latin typeface="Arial"/>
              </a:rPr>
              <a:t>Pulse para editar el formato de esquema del texto</a:t>
            </a:r>
            <a:endParaRPr/>
          </a:p>
          <a:p>
            <a:pPr lvl="1">
              <a:buSzPct val="75000"/>
              <a:buFont typeface="StarSymbol"/>
              <a:buChar char=""/>
            </a:pPr>
            <a:r>
              <a:rPr lang="es-ES" sz="2800">
                <a:latin typeface="Arial"/>
              </a:rPr>
              <a:t>Segundo nivel del esquema</a:t>
            </a:r>
            <a:endParaRPr/>
          </a:p>
          <a:p>
            <a:pPr lvl="2">
              <a:buSzPct val="45000"/>
              <a:buFont typeface="StarSymbol"/>
              <a:buChar char=""/>
            </a:pPr>
            <a:r>
              <a:rPr lang="es-ES" sz="2400">
                <a:latin typeface="Arial"/>
              </a:rPr>
              <a:t>Tercer nivel del esquema</a:t>
            </a:r>
            <a:endParaRPr/>
          </a:p>
          <a:p>
            <a:pPr lvl="3">
              <a:buSzPct val="75000"/>
              <a:buFont typeface="StarSymbol"/>
              <a:buChar char=""/>
            </a:pPr>
            <a:r>
              <a:rPr lang="es-ES" sz="2000">
                <a:latin typeface="Arial"/>
              </a:rPr>
              <a:t>Cuarto nivel del esquema</a:t>
            </a:r>
            <a:endParaRPr/>
          </a:p>
          <a:p>
            <a:pPr lvl="4">
              <a:buSzPct val="45000"/>
              <a:buFont typeface="StarSymbol"/>
              <a:buChar char=""/>
            </a:pPr>
            <a:r>
              <a:rPr lang="es-ES" sz="2000">
                <a:latin typeface="Arial"/>
              </a:rPr>
              <a:t>Quinto nivel del esquema</a:t>
            </a:r>
            <a:endParaRPr/>
          </a:p>
          <a:p>
            <a:pPr lvl="5">
              <a:buSzPct val="45000"/>
              <a:buFont typeface="StarSymbol"/>
              <a:buChar char=""/>
            </a:pPr>
            <a:r>
              <a:rPr lang="es-ES" sz="2000">
                <a:latin typeface="Arial"/>
              </a:rPr>
              <a:t>Sexto nivel del esquema</a:t>
            </a:r>
            <a:endParaRPr/>
          </a:p>
          <a:p>
            <a:pPr lvl="6">
              <a:buSzPct val="45000"/>
              <a:buFont typeface="StarSymbol"/>
              <a:buChar char=""/>
            </a:pPr>
            <a:r>
              <a:rPr lang="es-ES" sz="2000">
                <a:latin typeface="Arial"/>
              </a:rPr>
              <a:t>Séptimo nivel del esquema</a:t>
            </a:r>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jpeg"/><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25.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image" Target="../media/image26.jpeg"/><Relationship Id="rId3"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4.xml"/>
</Relationships>
</file>

<file path=ppt/slides/_rels/slide20.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image" Target="../media/image28.jpeg"/><Relationship Id="rId3"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25.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image" Target="../media/image31.jpeg"/><Relationship Id="rId3" Type="http://schemas.openxmlformats.org/officeDocument/2006/relationships/slideLayout" Target="../slideLayouts/slideLayout25.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25.xml"/>
</Relationships>
</file>

<file path=ppt/slides/_rels/slide3.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jpeg"/><Relationship Id="rId3"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image" Target="../media/image10.jpeg"/><Relationship Id="rId3" Type="http://schemas.openxmlformats.org/officeDocument/2006/relationships/image" Target="../media/image11.png"/><Relationship Id="rId4" Type="http://schemas.openxmlformats.org/officeDocument/2006/relationships/image" Target="../media/image12.jpeg"/><Relationship Id="rId5"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8" name="CustomShape 1"/>
          <p:cNvSpPr/>
          <p:nvPr/>
        </p:nvSpPr>
        <p:spPr>
          <a:xfrm>
            <a:off x="362520" y="980640"/>
            <a:ext cx="8636760" cy="1727280"/>
          </a:xfrm>
          <a:prstGeom prst="rect">
            <a:avLst/>
          </a:prstGeom>
          <a:noFill/>
          <a:ln>
            <a:noFill/>
          </a:ln>
        </p:spPr>
        <p:style>
          <a:lnRef idx="0"/>
          <a:fillRef idx="0"/>
          <a:effectRef idx="0"/>
          <a:fontRef idx="minor"/>
        </p:style>
        <p:txBody>
          <a:bodyPr lIns="90000" rIns="90000" tIns="45000" bIns="45000" anchor="b"/>
          <a:p>
            <a:pPr algn="ctr">
              <a:lnSpc>
                <a:spcPct val="100000"/>
              </a:lnSpc>
            </a:pPr>
            <a:r>
              <a:rPr b="1" i="1" lang="es-ES" sz="9000" strike="noStrike">
                <a:solidFill>
                  <a:srgbClr val="ffffff"/>
                </a:solidFill>
                <a:latin typeface="AR DESTINE"/>
                <a:ea typeface="DejaVu Sans"/>
              </a:rPr>
              <a:t>HITOSCHOOL</a:t>
            </a:r>
            <a:endParaRPr/>
          </a:p>
        </p:txBody>
      </p:sp>
      <p:sp>
        <p:nvSpPr>
          <p:cNvPr id="159" name="CustomShape 2"/>
          <p:cNvSpPr/>
          <p:nvPr/>
        </p:nvSpPr>
        <p:spPr>
          <a:xfrm>
            <a:off x="755640" y="4293000"/>
            <a:ext cx="7559640" cy="2048400"/>
          </a:xfrm>
          <a:prstGeom prst="rect">
            <a:avLst/>
          </a:prstGeom>
          <a:noFill/>
          <a:ln>
            <a:noFill/>
          </a:ln>
        </p:spPr>
        <p:style>
          <a:lnRef idx="0"/>
          <a:fillRef idx="0"/>
          <a:effectRef idx="0"/>
          <a:fontRef idx="minor"/>
        </p:style>
        <p:txBody>
          <a:bodyPr lIns="90000" rIns="90000" tIns="45000" bIns="45000"/>
          <a:p>
            <a:pPr algn="ctr">
              <a:lnSpc>
                <a:spcPct val="100000"/>
              </a:lnSpc>
            </a:pPr>
            <a:r>
              <a:rPr lang="es-ES" sz="3600" strike="noStrike">
                <a:solidFill>
                  <a:srgbClr val="3b3b3b"/>
                </a:solidFill>
                <a:latin typeface="AR DESTINE"/>
                <a:ea typeface="DejaVu Sans"/>
              </a:rPr>
              <a:t>Proyecto de gamificación de aula basado en los juegos de rol de mesa</a:t>
            </a:r>
            <a:endParaRPr/>
          </a:p>
        </p:txBody>
      </p:sp>
    </p:spTree>
  </p:cSld>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nodeType="clickEffect" fill="hold" presetClass="entr" presetID="9">
                                  <p:stCondLst>
                                    <p:cond delay="0"/>
                                  </p:stCondLst>
                                  <p:childTnLst>
                                    <p:set>
                                      <p:cBhvr>
                                        <p:cTn id="6" dur="1" fill="hold">
                                          <p:stCondLst>
                                            <p:cond delay="0"/>
                                          </p:stCondLst>
                                        </p:cTn>
                                        <p:tgtEl>
                                          <p:spTgt spid="159">
                                            <p:txEl>
                                              <p:pRg st="0" end="69"/>
                                            </p:txEl>
                                          </p:spTgt>
                                        </p:tgtEl>
                                        <p:attrNameLst>
                                          <p:attrName>style.visibility</p:attrName>
                                        </p:attrNameLst>
                                      </p:cBhvr>
                                      <p:to>
                                        <p:strVal val="visible"/>
                                      </p:to>
                                    </p:set>
                                    <p:animEffect filter="dissolve" transition="in">
                                      <p:cBhvr additive="repl">
                                        <p:cTn id="7" dur="500"/>
                                        <p:tgtEl>
                                          <p:spTgt spid="159">
                                            <p:txEl>
                                              <p:pRg st="0" end="69"/>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82" name="1 Imagen" descr=""/>
          <p:cNvPicPr/>
          <p:nvPr/>
        </p:nvPicPr>
        <p:blipFill>
          <a:blip r:embed="rId1"/>
          <a:stretch/>
        </p:blipFill>
        <p:spPr>
          <a:xfrm>
            <a:off x="-756720" y="653400"/>
            <a:ext cx="10584000" cy="5942880"/>
          </a:xfrm>
          <a:prstGeom prst="rect">
            <a:avLst/>
          </a:prstGeom>
          <a:ln>
            <a:noFill/>
          </a:ln>
        </p:spPr>
      </p:pic>
    </p:spTree>
  </p:cSld>
  <p:timing>
    <p:tnLst>
      <p:par>
        <p:cTn id="63" dur="indefinite" restart="never" nodeType="tmRoot">
          <p:childTnLst>
            <p:seq>
              <p:cTn id="64"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83" name="1 Imagen" descr=""/>
          <p:cNvPicPr/>
          <p:nvPr/>
        </p:nvPicPr>
        <p:blipFill>
          <a:blip r:embed="rId1"/>
          <a:stretch/>
        </p:blipFill>
        <p:spPr>
          <a:xfrm>
            <a:off x="0" y="295560"/>
            <a:ext cx="11771640" cy="6609960"/>
          </a:xfrm>
          <a:prstGeom prst="rect">
            <a:avLst/>
          </a:prstGeom>
          <a:ln>
            <a:noFill/>
          </a:ln>
        </p:spPr>
      </p:pic>
    </p:spTree>
  </p:cSld>
  <p:timing>
    <p:tnLst>
      <p:par>
        <p:cTn id="65" dur="indefinite" restart="never" nodeType="tmRoot">
          <p:childTnLst>
            <p:seq>
              <p:cTn id="66"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4" name="CustomShape 1"/>
          <p:cNvSpPr/>
          <p:nvPr/>
        </p:nvSpPr>
        <p:spPr>
          <a:xfrm>
            <a:off x="0" y="39096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CARACTERÍSTICAS DE LOS PJ</a:t>
            </a:r>
            <a:endParaRPr/>
          </a:p>
        </p:txBody>
      </p:sp>
      <p:sp>
        <p:nvSpPr>
          <p:cNvPr id="185" name="CustomShape 2"/>
          <p:cNvSpPr/>
          <p:nvPr/>
        </p:nvSpPr>
        <p:spPr>
          <a:xfrm>
            <a:off x="179640" y="1196640"/>
            <a:ext cx="871200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Cada PJ posee un </a:t>
            </a:r>
            <a:r>
              <a:rPr b="1" lang="es-ES" sz="2400" strike="noStrike">
                <a:solidFill>
                  <a:srgbClr val="000000"/>
                </a:solidFill>
                <a:latin typeface="Arial"/>
                <a:ea typeface="DejaVu Sans"/>
              </a:rPr>
              <a:t>nombre propio</a:t>
            </a:r>
            <a:r>
              <a:rPr lang="es-ES" sz="2400" strike="noStrike">
                <a:solidFill>
                  <a:srgbClr val="000000"/>
                </a:solidFill>
                <a:latin typeface="Arial"/>
                <a:ea typeface="DejaVu Sans"/>
              </a:rPr>
              <a:t>, que ya viene dado por el director de juego, y cuenta con </a:t>
            </a:r>
            <a:r>
              <a:rPr b="1" lang="es-ES" sz="2400" strike="noStrike">
                <a:solidFill>
                  <a:srgbClr val="000000"/>
                </a:solidFill>
                <a:latin typeface="Arial"/>
                <a:ea typeface="DejaVu Sans"/>
              </a:rPr>
              <a:t>cinco atributos básicos: FUERZA (FUE), INTELECTO (INT), PERCEPCIÓN (PER), REFLEJOS (REF) y VOLUNTAD (VOL)</a:t>
            </a:r>
            <a:r>
              <a:rPr lang="es-ES" sz="2400" strike="noStrike">
                <a:solidFill>
                  <a:srgbClr val="000000"/>
                </a:solidFill>
                <a:latin typeface="Arial"/>
                <a:ea typeface="DejaVu Sans"/>
              </a:rPr>
              <a:t>. FUE es un indicador del vigor del PJ; INT, de los conocimientos y saberes que atesora; PER, de la agudeza de sus sentidos (vista, oído, olfato, gusto y tacto); REF, de su agilidad y su destreza; y VOL, de su seguridad en sí mismo y su capacidad para tratar con otras personas. </a:t>
            </a:r>
            <a:r>
              <a:rPr b="1" lang="es-ES" sz="2400" strike="noStrike">
                <a:solidFill>
                  <a:srgbClr val="000000"/>
                </a:solidFill>
                <a:latin typeface="Arial"/>
                <a:ea typeface="DejaVu Sans"/>
              </a:rPr>
              <a:t>Cada uno de los cinco atributos básicos debe poseer un valor numérico entre 1 y 8</a:t>
            </a:r>
            <a:r>
              <a:rPr lang="es-ES" sz="2400" strike="noStrike">
                <a:solidFill>
                  <a:srgbClr val="000000"/>
                </a:solidFill>
                <a:latin typeface="Arial"/>
                <a:ea typeface="DejaVu Sans"/>
              </a:rPr>
              <a:t>. En total, sumando los valores de todos los atributos, cada PJ ha de tener 20 puntos. Cuanto más alto es el número asociado al atributo, mejor resulta el PJ en ese ámbito. Asimismo, </a:t>
            </a:r>
            <a:r>
              <a:rPr b="1" lang="es-ES" sz="2400" strike="noStrike">
                <a:solidFill>
                  <a:srgbClr val="000000"/>
                </a:solidFill>
                <a:latin typeface="Arial"/>
                <a:ea typeface="DejaVu Sans"/>
              </a:rPr>
              <a:t>cada uno de los cinco atributos presenta también una frase que describe al PJ, frase que constituye un “aspecto”</a:t>
            </a:r>
            <a:r>
              <a:rPr lang="es-ES" sz="2400" strike="noStrike">
                <a:solidFill>
                  <a:srgbClr val="000000"/>
                </a:solidFill>
                <a:latin typeface="Arial"/>
                <a:ea typeface="DejaVu Sans"/>
              </a:rPr>
              <a:t>.</a:t>
            </a:r>
            <a:endParaRPr/>
          </a:p>
        </p:txBody>
      </p:sp>
    </p:spTree>
  </p:cSld>
  <p:timing>
    <p:tnLst>
      <p:par>
        <p:cTn id="67" dur="indefinite" restart="never" nodeType="tmRoot">
          <p:childTnLst>
            <p:seq>
              <p:cTn id="68"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86" name="Picture 6" descr=""/>
          <p:cNvPicPr/>
          <p:nvPr/>
        </p:nvPicPr>
        <p:blipFill>
          <a:blip r:embed="rId1"/>
          <a:stretch/>
        </p:blipFill>
        <p:spPr>
          <a:xfrm>
            <a:off x="1043640" y="620640"/>
            <a:ext cx="1799280" cy="3239280"/>
          </a:xfrm>
          <a:prstGeom prst="rect">
            <a:avLst/>
          </a:prstGeom>
          <a:ln>
            <a:noFill/>
          </a:ln>
        </p:spPr>
      </p:pic>
      <p:pic>
        <p:nvPicPr>
          <p:cNvPr id="187" name="Picture 4" descr=""/>
          <p:cNvPicPr/>
          <p:nvPr/>
        </p:nvPicPr>
        <p:blipFill>
          <a:blip r:embed="rId2"/>
          <a:stretch/>
        </p:blipFill>
        <p:spPr>
          <a:xfrm>
            <a:off x="0" y="3267000"/>
            <a:ext cx="5237640" cy="3589920"/>
          </a:xfrm>
          <a:prstGeom prst="rect">
            <a:avLst/>
          </a:prstGeom>
          <a:ln>
            <a:noFill/>
          </a:ln>
        </p:spPr>
      </p:pic>
      <p:pic>
        <p:nvPicPr>
          <p:cNvPr id="188" name="Picture 8" descr=""/>
          <p:cNvPicPr/>
          <p:nvPr/>
        </p:nvPicPr>
        <p:blipFill>
          <a:blip r:embed="rId3"/>
          <a:stretch/>
        </p:blipFill>
        <p:spPr>
          <a:xfrm>
            <a:off x="5796000" y="3429000"/>
            <a:ext cx="2663280" cy="4181400"/>
          </a:xfrm>
          <a:prstGeom prst="rect">
            <a:avLst/>
          </a:prstGeom>
          <a:ln>
            <a:noFill/>
          </a:ln>
        </p:spPr>
      </p:pic>
      <p:pic>
        <p:nvPicPr>
          <p:cNvPr id="189" name="Picture 2" descr=""/>
          <p:cNvPicPr/>
          <p:nvPr/>
        </p:nvPicPr>
        <p:blipFill>
          <a:blip r:embed="rId4"/>
          <a:stretch/>
        </p:blipFill>
        <p:spPr>
          <a:xfrm>
            <a:off x="3905280" y="548640"/>
            <a:ext cx="5237640" cy="3246840"/>
          </a:xfrm>
          <a:prstGeom prst="rect">
            <a:avLst/>
          </a:prstGeom>
          <a:ln>
            <a:noFill/>
          </a:ln>
        </p:spPr>
      </p:pic>
    </p:spTree>
  </p:cSld>
  <p:timing>
    <p:tnLst>
      <p:par>
        <p:cTn id="69" dur="indefinite" restart="never" nodeType="tmRoot">
          <p:childTnLst>
            <p:seq>
              <p:cTn id="70"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0" name="CustomShape 1"/>
          <p:cNvSpPr/>
          <p:nvPr/>
        </p:nvSpPr>
        <p:spPr>
          <a:xfrm>
            <a:off x="0" y="47664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OTROS ASPECTOS DE LOS PJ</a:t>
            </a:r>
            <a:endParaRPr/>
          </a:p>
        </p:txBody>
      </p:sp>
      <p:sp>
        <p:nvSpPr>
          <p:cNvPr id="191" name="CustomShape 2"/>
          <p:cNvSpPr/>
          <p:nvPr/>
        </p:nvSpPr>
        <p:spPr>
          <a:xfrm>
            <a:off x="179640" y="1340640"/>
            <a:ext cx="871200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Los PJ tienen otros aspectos además de las descripciones de cada uno de sus atributos básicos. </a:t>
            </a:r>
            <a:r>
              <a:rPr b="1" lang="es-ES" sz="2400" strike="noStrike">
                <a:solidFill>
                  <a:srgbClr val="000000"/>
                </a:solidFill>
                <a:latin typeface="Arial"/>
                <a:ea typeface="DejaVu Sans"/>
              </a:rPr>
              <a:t>Estos aspectos adicionales son de tres tipos: concepto, complicación e hitos</a:t>
            </a:r>
            <a:r>
              <a:rPr lang="es-ES" sz="2400" strike="noStrike">
                <a:solidFill>
                  <a:srgbClr val="000000"/>
                </a:solidFill>
                <a:latin typeface="Arial"/>
                <a:ea typeface="DejaVu Sans"/>
              </a:rPr>
              <a:t>. El </a:t>
            </a:r>
            <a:r>
              <a:rPr b="1" lang="es-ES" sz="2400" strike="noStrike">
                <a:solidFill>
                  <a:srgbClr val="000000"/>
                </a:solidFill>
                <a:latin typeface="Arial"/>
                <a:ea typeface="DejaVu Sans"/>
              </a:rPr>
              <a:t>concepto</a:t>
            </a:r>
            <a:r>
              <a:rPr lang="es-ES" sz="2400" strike="noStrike">
                <a:solidFill>
                  <a:srgbClr val="000000"/>
                </a:solidFill>
                <a:latin typeface="Arial"/>
                <a:ea typeface="DejaVu Sans"/>
              </a:rPr>
              <a:t> del PJ es una especie de descripción en una sola línea acerca de quién es y qué sabe hacer, y es el único aspecto que determina el director de juego (y no el grupo de alumnos). La </a:t>
            </a:r>
            <a:r>
              <a:rPr b="1" lang="es-ES" sz="2400" strike="noStrike">
                <a:solidFill>
                  <a:srgbClr val="000000"/>
                </a:solidFill>
                <a:latin typeface="Arial"/>
                <a:ea typeface="DejaVu Sans"/>
              </a:rPr>
              <a:t>complicación</a:t>
            </a:r>
            <a:r>
              <a:rPr lang="es-ES" sz="2400" strike="noStrike">
                <a:solidFill>
                  <a:srgbClr val="000000"/>
                </a:solidFill>
                <a:latin typeface="Arial"/>
                <a:ea typeface="DejaVu Sans"/>
              </a:rPr>
              <a:t> es algo así como un defecto del PJ, cualquier factor que le perjudica. Los </a:t>
            </a:r>
            <a:r>
              <a:rPr b="1" lang="es-ES" sz="2400" strike="noStrike">
                <a:solidFill>
                  <a:srgbClr val="000000"/>
                </a:solidFill>
                <a:latin typeface="Arial"/>
                <a:ea typeface="DejaVu Sans"/>
              </a:rPr>
              <a:t>hitos</a:t>
            </a:r>
            <a:r>
              <a:rPr lang="es-ES" sz="2400" strike="noStrike">
                <a:solidFill>
                  <a:srgbClr val="000000"/>
                </a:solidFill>
                <a:latin typeface="Arial"/>
                <a:ea typeface="DejaVu Sans"/>
              </a:rPr>
              <a:t> (hay dos) son cosas que le han ocurrido al personaje en el pasado y que marcan su personalidad y su forma de ser. NOTA: Si al director de juego le parece apropiado, puede ser él y no el grupo de alumnos quien determine alguno de los hitos de uno o varios personajes (por ejemplo, por servir mejor a los intereses de la aventura que tiene planeada).</a:t>
            </a:r>
            <a:endParaRPr/>
          </a:p>
        </p:txBody>
      </p:sp>
    </p:spTree>
  </p:cSld>
  <p:timing>
    <p:tnLst>
      <p:par>
        <p:cTn id="71" dur="indefinite" restart="never" nodeType="tmRoot">
          <p:childTnLst>
            <p:seq>
              <p:cTn id="72"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92" name="2 Imagen" descr=""/>
          <p:cNvPicPr/>
          <p:nvPr/>
        </p:nvPicPr>
        <p:blipFill>
          <a:blip r:embed="rId1"/>
          <a:stretch/>
        </p:blipFill>
        <p:spPr>
          <a:xfrm>
            <a:off x="0" y="1628640"/>
            <a:ext cx="9142920" cy="3671280"/>
          </a:xfrm>
          <a:prstGeom prst="rect">
            <a:avLst/>
          </a:prstGeom>
          <a:ln>
            <a:noFill/>
          </a:ln>
        </p:spPr>
      </p:pic>
    </p:spTree>
  </p:cSld>
  <p:timing>
    <p:tnLst>
      <p:par>
        <p:cTn id="73" dur="indefinite" restart="never" nodeType="tmRoot">
          <p:childTnLst>
            <p:seq>
              <p:cTn id="74"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3" name="CustomShape 1"/>
          <p:cNvSpPr/>
          <p:nvPr/>
        </p:nvSpPr>
        <p:spPr>
          <a:xfrm>
            <a:off x="0" y="47664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OTROS DATOS, Y FICHA DE PJ</a:t>
            </a:r>
            <a:endParaRPr/>
          </a:p>
        </p:txBody>
      </p:sp>
      <p:sp>
        <p:nvSpPr>
          <p:cNvPr id="194" name="CustomShape 2"/>
          <p:cNvSpPr/>
          <p:nvPr/>
        </p:nvSpPr>
        <p:spPr>
          <a:xfrm>
            <a:off x="179640" y="1340640"/>
            <a:ext cx="871200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Los PJ también tienen un </a:t>
            </a:r>
            <a:r>
              <a:rPr b="1" lang="es-ES" sz="2400" strike="noStrike">
                <a:solidFill>
                  <a:srgbClr val="000000"/>
                </a:solidFill>
                <a:latin typeface="Arial"/>
                <a:ea typeface="DejaVu Sans"/>
              </a:rPr>
              <a:t>"valor de Defensa", que es un número equivalente a sus REF + 2 + VOL/2 (siempre redondeando hacia abajo), y unos determinados puntos de vida iniciales, que son iguales a su FUE</a:t>
            </a:r>
            <a:r>
              <a:rPr lang="es-ES" sz="2400" strike="noStrike">
                <a:solidFill>
                  <a:srgbClr val="000000"/>
                </a:solidFill>
                <a:latin typeface="Arial"/>
                <a:ea typeface="DejaVu Sans"/>
              </a:rPr>
              <a:t>.</a:t>
            </a:r>
            <a:endParaRPr/>
          </a:p>
          <a:p>
            <a:pPr>
              <a:lnSpc>
                <a:spcPct val="100000"/>
              </a:lnSpc>
            </a:pPr>
            <a:r>
              <a:rPr lang="es-ES" sz="2400" strike="noStrike">
                <a:solidFill>
                  <a:srgbClr val="000000"/>
                </a:solidFill>
                <a:latin typeface="Arial"/>
                <a:ea typeface="DejaVu Sans"/>
              </a:rPr>
              <a:t>Por último, cada PJ empieza la aventura con </a:t>
            </a:r>
            <a:r>
              <a:rPr b="1" lang="es-ES" sz="2400" strike="noStrike">
                <a:solidFill>
                  <a:srgbClr val="000000"/>
                </a:solidFill>
                <a:latin typeface="Arial"/>
                <a:ea typeface="DejaVu Sans"/>
              </a:rPr>
              <a:t>3 puntos de Suerte</a:t>
            </a:r>
            <a:r>
              <a:rPr lang="es-ES" sz="2400" strike="noStrike">
                <a:solidFill>
                  <a:srgbClr val="000000"/>
                </a:solidFill>
                <a:latin typeface="Arial"/>
                <a:ea typeface="DejaVu Sans"/>
              </a:rPr>
              <a:t>. Como veremos más adelante, estos puntos son muy útiles, pues permiten repetir tiradas que han salido mal "activando" los aspectos del PJ. Todas estas características de los personajes se reflejan en una hoja llamada </a:t>
            </a:r>
            <a:r>
              <a:rPr b="1" lang="es-ES" sz="2400" strike="noStrike">
                <a:solidFill>
                  <a:srgbClr val="000000"/>
                </a:solidFill>
                <a:latin typeface="Arial"/>
                <a:ea typeface="DejaVu Sans"/>
              </a:rPr>
              <a:t>“ficha de PJ”, en la que los aspectos aparecen en color rojo</a:t>
            </a:r>
            <a:r>
              <a:rPr lang="es-ES" sz="2400" strike="noStrike">
                <a:solidFill>
                  <a:srgbClr val="000000"/>
                </a:solidFill>
                <a:latin typeface="Arial"/>
                <a:ea typeface="DejaVu Sans"/>
              </a:rPr>
              <a:t>. Durante la partida, cada grupo de jugadores cuenta con la ficha de su PJ en tamaño A3. En esta ficha también se pueden escribir las cosas que el PJ lleva encima (su "</a:t>
            </a:r>
            <a:r>
              <a:rPr b="1" lang="es-ES" sz="2400" strike="noStrike">
                <a:solidFill>
                  <a:srgbClr val="000000"/>
                </a:solidFill>
                <a:latin typeface="Arial"/>
                <a:ea typeface="DejaVu Sans"/>
              </a:rPr>
              <a:t>Equipo</a:t>
            </a:r>
            <a:r>
              <a:rPr lang="es-ES" sz="2400" strike="noStrike">
                <a:solidFill>
                  <a:srgbClr val="000000"/>
                </a:solidFill>
                <a:latin typeface="Arial"/>
                <a:ea typeface="DejaVu Sans"/>
              </a:rPr>
              <a:t>"), así como un pequeño relato de su pasado ("</a:t>
            </a:r>
            <a:r>
              <a:rPr b="1" lang="es-ES" sz="2400" strike="noStrike">
                <a:solidFill>
                  <a:srgbClr val="000000"/>
                </a:solidFill>
                <a:latin typeface="Arial"/>
                <a:ea typeface="DejaVu Sans"/>
              </a:rPr>
              <a:t>Historial</a:t>
            </a:r>
            <a:r>
              <a:rPr lang="es-ES" sz="2400" strike="noStrike">
                <a:solidFill>
                  <a:srgbClr val="000000"/>
                </a:solidFill>
                <a:latin typeface="Arial"/>
                <a:ea typeface="DejaVu Sans"/>
              </a:rPr>
              <a:t>").</a:t>
            </a:r>
            <a:endParaRPr/>
          </a:p>
        </p:txBody>
      </p:sp>
    </p:spTree>
  </p:cSld>
  <p:timing>
    <p:tnLst>
      <p:par>
        <p:cTn id="75" dur="indefinite" restart="never" nodeType="tmRoot">
          <p:childTnLst>
            <p:seq>
              <p:cTn id="76"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95" name="1 Imagen" descr=""/>
          <p:cNvPicPr/>
          <p:nvPr/>
        </p:nvPicPr>
        <p:blipFill>
          <a:blip r:embed="rId1"/>
          <a:stretch/>
        </p:blipFill>
        <p:spPr>
          <a:xfrm>
            <a:off x="-302040" y="548640"/>
            <a:ext cx="9812880" cy="5759640"/>
          </a:xfrm>
          <a:prstGeom prst="rect">
            <a:avLst/>
          </a:prstGeom>
          <a:ln>
            <a:noFill/>
          </a:ln>
        </p:spPr>
      </p:pic>
      <p:sp>
        <p:nvSpPr>
          <p:cNvPr id="196" name="CustomShape 1"/>
          <p:cNvSpPr/>
          <p:nvPr/>
        </p:nvSpPr>
        <p:spPr>
          <a:xfrm>
            <a:off x="6228360" y="836640"/>
            <a:ext cx="2699640" cy="821160"/>
          </a:xfrm>
          <a:prstGeom prst="rect">
            <a:avLst/>
          </a:prstGeom>
          <a:noFill/>
          <a:ln>
            <a:noFill/>
          </a:ln>
        </p:spPr>
        <p:style>
          <a:lnRef idx="0"/>
          <a:fillRef idx="0"/>
          <a:effectRef idx="0"/>
          <a:fontRef idx="minor"/>
        </p:style>
        <p:txBody>
          <a:bodyPr lIns="90000" rIns="90000" tIns="45000" bIns="45000"/>
          <a:p>
            <a:pPr algn="ctr">
              <a:lnSpc>
                <a:spcPct val="100000"/>
              </a:lnSpc>
            </a:pPr>
            <a:r>
              <a:rPr b="1" lang="es-ES" sz="2400" strike="noStrike">
                <a:solidFill>
                  <a:srgbClr val="000000"/>
                </a:solidFill>
                <a:latin typeface="Arial"/>
                <a:ea typeface="DejaVu Sans"/>
              </a:rPr>
              <a:t>Ficha de PJ: parte superior</a:t>
            </a:r>
            <a:endParaRPr/>
          </a:p>
        </p:txBody>
      </p:sp>
    </p:spTree>
  </p:cSld>
  <p:timing>
    <p:tnLst>
      <p:par>
        <p:cTn id="77" dur="indefinite" restart="never" nodeType="tmRoot">
          <p:childTnLst>
            <p:seq>
              <p:cTn id="78" nodeType="mainSeq">
                <p:childTnLst>
                  <p:par>
                    <p:cTn id="79" fill="freeze">
                      <p:stCondLst>
                        <p:cond delay="indefinite"/>
                      </p:stCondLst>
                      <p:childTnLst>
                        <p:par>
                          <p:cTn id="80" fill="freeze">
                            <p:stCondLst>
                              <p:cond delay="0"/>
                            </p:stCondLst>
                            <p:childTnLst>
                              <p:par>
                                <p:cTn id="81" nodeType="clickEffect" fill="hold" presetClass="entr" presetID="35">
                                  <p:stCondLst>
                                    <p:cond delay="0"/>
                                  </p:stCondLst>
                                  <p:childTnLst>
                                    <p:set>
                                      <p:cBhvr>
                                        <p:cTn id="82" dur="1" fill="hold">
                                          <p:stCondLst>
                                            <p:cond delay="0"/>
                                          </p:stCondLst>
                                        </p:cTn>
                                        <p:tgtEl>
                                          <p:spTgt spid="196"/>
                                        </p:tgtEl>
                                        <p:attrNameLst>
                                          <p:attrName>style.visibility</p:attrName>
                                        </p:attrNameLst>
                                      </p:cBhvr>
                                      <p:to>
                                        <p:strVal val="visible"/>
                                      </p:to>
                                    </p:set>
                                    <p:animEffect filter="fade" transition="in">
                                      <p:cBhvr additive="repl">
                                        <p:cTn id="83" dur="2000"/>
                                        <p:tgtEl>
                                          <p:spTgt spid="196"/>
                                        </p:tgtEl>
                                      </p:cBhvr>
                                    </p:animEffect>
                                    <p:anim calcmode="lin" valueType="str">
                                      <p:cBhvr additive="repl">
                                        <p:cTn id="84" dur="2000" fill="hold"/>
                                        <p:tgtEl>
                                          <p:spTgt spid="196"/>
                                        </p:tgtEl>
                                      </p:cBhvr>
                                      <p:tavLst>
                                        <p:tav tm="0">
                                          <p:val>
                                            <p:strVal val="720"/>
                                          </p:val>
                                        </p:tav>
                                        <p:tav tm="100000">
                                          <p:val>
                                            <p:strVal val="0"/>
                                          </p:val>
                                        </p:tav>
                                      </p:tavLst>
                                    </p:anim>
                                    <p:anim calcmode="lin" valueType="str">
                                      <p:cBhvr additive="repl">
                                        <p:cTn id="85" dur="2000" fill="hold"/>
                                        <p:tgtEl>
                                          <p:spTgt spid="196"/>
                                        </p:tgtEl>
                                      </p:cBhvr>
                                      <p:tavLst>
                                        <p:tav tm="0">
                                          <p:val>
                                            <p:strVal val="0"/>
                                          </p:val>
                                        </p:tav>
                                        <p:tav tm="100000">
                                          <p:val>
                                            <p:strVal val="height"/>
                                          </p:val>
                                        </p:tav>
                                      </p:tavLst>
                                    </p:anim>
                                    <p:anim calcmode="lin" valueType="str">
                                      <p:cBhvr additive="repl">
                                        <p:cTn id="86" dur="2000" fill="hold"/>
                                        <p:tgtEl>
                                          <p:spTgt spid="196"/>
                                        </p:tgtEl>
                                      </p:cBhvr>
                                      <p:tavLst>
                                        <p:tav tm="0">
                                          <p:val>
                                            <p:strVal val="0"/>
                                          </p:val>
                                        </p:tav>
                                        <p:tav tm="100000">
                                          <p:val>
                                            <p:strVal val="width"/>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97" name="1 Imagen" descr=""/>
          <p:cNvPicPr/>
          <p:nvPr/>
        </p:nvPicPr>
        <p:blipFill>
          <a:blip r:embed="rId1"/>
          <a:stretch/>
        </p:blipFill>
        <p:spPr>
          <a:xfrm>
            <a:off x="-509400" y="692280"/>
            <a:ext cx="10162800" cy="5904000"/>
          </a:xfrm>
          <a:prstGeom prst="rect">
            <a:avLst/>
          </a:prstGeom>
          <a:ln>
            <a:noFill/>
          </a:ln>
        </p:spPr>
      </p:pic>
      <p:sp>
        <p:nvSpPr>
          <p:cNvPr id="198" name="CustomShape 1"/>
          <p:cNvSpPr/>
          <p:nvPr/>
        </p:nvSpPr>
        <p:spPr>
          <a:xfrm>
            <a:off x="6084000" y="2709000"/>
            <a:ext cx="2699640" cy="821160"/>
          </a:xfrm>
          <a:prstGeom prst="rect">
            <a:avLst/>
          </a:prstGeom>
          <a:noFill/>
          <a:ln>
            <a:noFill/>
          </a:ln>
        </p:spPr>
        <p:style>
          <a:lnRef idx="0"/>
          <a:fillRef idx="0"/>
          <a:effectRef idx="0"/>
          <a:fontRef idx="minor"/>
        </p:style>
        <p:txBody>
          <a:bodyPr lIns="90000" rIns="90000" tIns="45000" bIns="45000"/>
          <a:p>
            <a:pPr algn="ctr">
              <a:lnSpc>
                <a:spcPct val="100000"/>
              </a:lnSpc>
            </a:pPr>
            <a:r>
              <a:rPr b="1" lang="es-ES" sz="2400" strike="noStrike">
                <a:solidFill>
                  <a:srgbClr val="000000"/>
                </a:solidFill>
                <a:latin typeface="Arial"/>
                <a:ea typeface="DejaVu Sans"/>
              </a:rPr>
              <a:t>Ficha de PJ: parte inferior</a:t>
            </a:r>
            <a:endParaRPr/>
          </a:p>
        </p:txBody>
      </p:sp>
    </p:spTree>
  </p:cSld>
  <p:timing>
    <p:tnLst>
      <p:par>
        <p:cTn id="87" dur="indefinite" restart="never" nodeType="tmRoot">
          <p:childTnLst>
            <p:seq>
              <p:cTn id="88" nodeType="mainSeq">
                <p:childTnLst>
                  <p:par>
                    <p:cTn id="89" fill="freeze">
                      <p:stCondLst>
                        <p:cond delay="indefinite"/>
                      </p:stCondLst>
                      <p:childTnLst>
                        <p:par>
                          <p:cTn id="90" fill="freeze">
                            <p:stCondLst>
                              <p:cond delay="0"/>
                            </p:stCondLst>
                            <p:childTnLst>
                              <p:par>
                                <p:cTn id="91" nodeType="clickEffect" fill="hold" presetClass="entr" presetID="35">
                                  <p:stCondLst>
                                    <p:cond delay="0"/>
                                  </p:stCondLst>
                                  <p:childTnLst>
                                    <p:set>
                                      <p:cBhvr>
                                        <p:cTn id="92" dur="1" fill="hold">
                                          <p:stCondLst>
                                            <p:cond delay="0"/>
                                          </p:stCondLst>
                                        </p:cTn>
                                        <p:tgtEl>
                                          <p:spTgt spid="198"/>
                                        </p:tgtEl>
                                        <p:attrNameLst>
                                          <p:attrName>style.visibility</p:attrName>
                                        </p:attrNameLst>
                                      </p:cBhvr>
                                      <p:to>
                                        <p:strVal val="visible"/>
                                      </p:to>
                                    </p:set>
                                    <p:animEffect filter="fade" transition="in">
                                      <p:cBhvr additive="repl">
                                        <p:cTn id="93" dur="2000"/>
                                        <p:tgtEl>
                                          <p:spTgt spid="198"/>
                                        </p:tgtEl>
                                      </p:cBhvr>
                                    </p:animEffect>
                                    <p:anim calcmode="lin" valueType="str">
                                      <p:cBhvr additive="repl">
                                        <p:cTn id="94" dur="2000" fill="hold"/>
                                        <p:tgtEl>
                                          <p:spTgt spid="198"/>
                                        </p:tgtEl>
                                      </p:cBhvr>
                                      <p:tavLst>
                                        <p:tav tm="0">
                                          <p:val>
                                            <p:strVal val="720"/>
                                          </p:val>
                                        </p:tav>
                                        <p:tav tm="100000">
                                          <p:val>
                                            <p:strVal val="0"/>
                                          </p:val>
                                        </p:tav>
                                      </p:tavLst>
                                    </p:anim>
                                    <p:anim calcmode="lin" valueType="str">
                                      <p:cBhvr additive="repl">
                                        <p:cTn id="95" dur="2000" fill="hold"/>
                                        <p:tgtEl>
                                          <p:spTgt spid="198"/>
                                        </p:tgtEl>
                                      </p:cBhvr>
                                      <p:tavLst>
                                        <p:tav tm="0">
                                          <p:val>
                                            <p:strVal val="0"/>
                                          </p:val>
                                        </p:tav>
                                        <p:tav tm="100000">
                                          <p:val>
                                            <p:strVal val="height"/>
                                          </p:val>
                                        </p:tav>
                                      </p:tavLst>
                                    </p:anim>
                                    <p:anim calcmode="lin" valueType="str">
                                      <p:cBhvr additive="repl">
                                        <p:cTn id="96" dur="2000" fill="hold"/>
                                        <p:tgtEl>
                                          <p:spTgt spid="198"/>
                                        </p:tgtEl>
                                      </p:cBhvr>
                                      <p:tavLst>
                                        <p:tav tm="0">
                                          <p:val>
                                            <p:strVal val="0"/>
                                          </p:val>
                                        </p:tav>
                                        <p:tav tm="100000">
                                          <p:val>
                                            <p:strVal val="width"/>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9" name="CustomShape 1"/>
          <p:cNvSpPr/>
          <p:nvPr/>
        </p:nvSpPr>
        <p:spPr>
          <a:xfrm>
            <a:off x="0" y="47664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REGLAS DEL JUEGO (I)</a:t>
            </a:r>
            <a:endParaRPr/>
          </a:p>
        </p:txBody>
      </p:sp>
      <p:sp>
        <p:nvSpPr>
          <p:cNvPr id="200" name="CustomShape 2"/>
          <p:cNvSpPr/>
          <p:nvPr/>
        </p:nvSpPr>
        <p:spPr>
          <a:xfrm>
            <a:off x="179640" y="1340640"/>
            <a:ext cx="619164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A </a:t>
            </a:r>
            <a:r>
              <a:rPr i="1" lang="es-ES" sz="2400" strike="noStrike">
                <a:solidFill>
                  <a:srgbClr val="000000"/>
                </a:solidFill>
                <a:latin typeface="Arial"/>
                <a:ea typeface="DejaVu Sans"/>
              </a:rPr>
              <a:t>Hitoschool</a:t>
            </a:r>
            <a:r>
              <a:rPr lang="es-ES" sz="2400" strike="noStrike">
                <a:solidFill>
                  <a:srgbClr val="000000"/>
                </a:solidFill>
                <a:latin typeface="Arial"/>
                <a:ea typeface="DejaVu Sans"/>
              </a:rPr>
              <a:t> </a:t>
            </a:r>
            <a:r>
              <a:rPr b="1" lang="es-ES" sz="2400" strike="noStrike">
                <a:solidFill>
                  <a:srgbClr val="000000"/>
                </a:solidFill>
                <a:latin typeface="Arial"/>
                <a:ea typeface="DejaVu Sans"/>
              </a:rPr>
              <a:t>se juega con un dado de 6 caras (en adelante, D6)</a:t>
            </a:r>
            <a:r>
              <a:rPr lang="es-ES" sz="2400" strike="noStrike">
                <a:solidFill>
                  <a:srgbClr val="000000"/>
                </a:solidFill>
                <a:latin typeface="Arial"/>
                <a:ea typeface="DejaVu Sans"/>
              </a:rPr>
              <a:t>. Cada grupo de jugadores tiene uno de estos dados, que le será proporcionado por el profesor si es necesario. Además, hay que tener siempre un lápiz y una goma a mano.</a:t>
            </a:r>
            <a:endParaRPr/>
          </a:p>
          <a:p>
            <a:pPr>
              <a:lnSpc>
                <a:spcPct val="100000"/>
              </a:lnSpc>
            </a:pPr>
            <a:r>
              <a:rPr b="1" lang="es-ES" sz="2400" strike="noStrike">
                <a:solidFill>
                  <a:srgbClr val="000000"/>
                </a:solidFill>
                <a:latin typeface="Arial"/>
                <a:ea typeface="DejaVu Sans"/>
              </a:rPr>
              <a:t>TOMA DE DECISIONES</a:t>
            </a:r>
            <a:r>
              <a:rPr lang="es-ES" sz="2400" strike="noStrike">
                <a:solidFill>
                  <a:srgbClr val="000000"/>
                </a:solidFill>
                <a:latin typeface="Arial"/>
                <a:ea typeface="DejaVu Sans"/>
              </a:rPr>
              <a:t> – </a:t>
            </a:r>
            <a:r>
              <a:rPr b="1" lang="es-ES" sz="2400" strike="noStrike">
                <a:solidFill>
                  <a:srgbClr val="000000"/>
                </a:solidFill>
                <a:latin typeface="Arial"/>
                <a:ea typeface="DejaVu Sans"/>
              </a:rPr>
              <a:t>Lo que piense, haga o diga el PJ en cualquier momento de la aventura será decidido en común por todos los alumnos del grupo que manejen dicho PJ</a:t>
            </a:r>
            <a:r>
              <a:rPr lang="es-ES" sz="2400" strike="noStrike">
                <a:solidFill>
                  <a:srgbClr val="000000"/>
                </a:solidFill>
                <a:latin typeface="Arial"/>
                <a:ea typeface="DejaVu Sans"/>
              </a:rPr>
              <a:t>. Para ello, habrán de dialogar entre sí y ponerse de acuerdo. Si no lo hacen, prevalecerá la opinión de la mayoría en cada caso.</a:t>
            </a:r>
            <a:endParaRPr/>
          </a:p>
          <a:p>
            <a:pPr>
              <a:lnSpc>
                <a:spcPct val="100000"/>
              </a:lnSpc>
            </a:pPr>
            <a:endParaRPr/>
          </a:p>
        </p:txBody>
      </p:sp>
      <p:pic>
        <p:nvPicPr>
          <p:cNvPr id="201" name="Picture 2" descr=""/>
          <p:cNvPicPr/>
          <p:nvPr/>
        </p:nvPicPr>
        <p:blipFill>
          <a:blip r:embed="rId1"/>
          <a:stretch/>
        </p:blipFill>
        <p:spPr>
          <a:xfrm>
            <a:off x="6368040" y="1340640"/>
            <a:ext cx="2595600" cy="2591280"/>
          </a:xfrm>
          <a:prstGeom prst="rect">
            <a:avLst/>
          </a:prstGeom>
          <a:ln>
            <a:noFill/>
          </a:ln>
        </p:spPr>
      </p:pic>
      <p:pic>
        <p:nvPicPr>
          <p:cNvPr id="202" name="Picture 4" descr=""/>
          <p:cNvPicPr/>
          <p:nvPr/>
        </p:nvPicPr>
        <p:blipFill>
          <a:blip r:embed="rId2"/>
          <a:stretch/>
        </p:blipFill>
        <p:spPr>
          <a:xfrm>
            <a:off x="6408720" y="4104000"/>
            <a:ext cx="2626560" cy="2752920"/>
          </a:xfrm>
          <a:prstGeom prst="rect">
            <a:avLst/>
          </a:prstGeom>
          <a:ln>
            <a:noFill/>
          </a:ln>
        </p:spPr>
      </p:pic>
    </p:spTree>
  </p:cSld>
  <p:timing>
    <p:tnLst>
      <p:par>
        <p:cTn id="97" dur="indefinite" restart="never" nodeType="tmRoot">
          <p:childTnLst>
            <p:seq>
              <p:cTn id="98"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0" name="TextShape 1"/>
          <p:cNvSpPr txBox="1"/>
          <p:nvPr/>
        </p:nvSpPr>
        <p:spPr>
          <a:xfrm>
            <a:off x="144000" y="432000"/>
            <a:ext cx="8856000" cy="1193040"/>
          </a:xfrm>
          <a:prstGeom prst="rect">
            <a:avLst/>
          </a:prstGeom>
          <a:noFill/>
          <a:ln>
            <a:noFill/>
          </a:ln>
        </p:spPr>
        <p:txBody>
          <a:bodyPr lIns="0" rIns="0" tIns="0" bIns="0" anchor="ctr"/>
          <a:p>
            <a:pPr algn="ctr">
              <a:lnSpc>
                <a:spcPct val="100000"/>
              </a:lnSpc>
            </a:pPr>
            <a:r>
              <a:rPr b="1" lang="es-ES" sz="3700" strike="noStrike">
                <a:solidFill>
                  <a:srgbClr val="3b3b3b"/>
                </a:solidFill>
                <a:latin typeface="AR DESTINE"/>
                <a:ea typeface="DejaVu Sans"/>
              </a:rPr>
              <a:t>GAMIFICACIÓN O LUDIFICACIÓN: CONCEPTOS BÁSICOS</a:t>
            </a:r>
            <a:endParaRPr/>
          </a:p>
        </p:txBody>
      </p:sp>
      <p:sp>
        <p:nvSpPr>
          <p:cNvPr id="161" name="TextShape 2"/>
          <p:cNvSpPr txBox="1"/>
          <p:nvPr/>
        </p:nvSpPr>
        <p:spPr>
          <a:xfrm>
            <a:off x="288000" y="1440000"/>
            <a:ext cx="8712000" cy="5418000"/>
          </a:xfrm>
          <a:prstGeom prst="rect">
            <a:avLst/>
          </a:prstGeom>
          <a:noFill/>
          <a:ln>
            <a:noFill/>
          </a:ln>
        </p:spPr>
        <p:txBody>
          <a:bodyPr lIns="0" rIns="0" tIns="0" bIns="0" anchor="ctr"/>
          <a:p>
            <a:pPr>
              <a:lnSpc>
                <a:spcPct val="100000"/>
              </a:lnSpc>
              <a:buSzPct val="45000"/>
              <a:buFont typeface="StarSymbol"/>
              <a:buChar char=""/>
            </a:pPr>
            <a:r>
              <a:rPr lang="es-ES" sz="2400" strike="noStrike">
                <a:solidFill>
                  <a:srgbClr val="000000"/>
                </a:solidFill>
                <a:latin typeface="Arial"/>
                <a:ea typeface="DejaVu Sans"/>
              </a:rPr>
              <a:t>IDEA CLAVE: Implementar </a:t>
            </a:r>
            <a:r>
              <a:rPr b="1" lang="es-ES" sz="2400" strike="noStrike">
                <a:solidFill>
                  <a:srgbClr val="000000"/>
                </a:solidFill>
                <a:latin typeface="Arial"/>
                <a:ea typeface="DejaVu Sans"/>
              </a:rPr>
              <a:t>elementos y dinámicas propias de los juegos en actividades tradicionalmente no recreativas</a:t>
            </a:r>
            <a:r>
              <a:rPr lang="es-ES" sz="2400" strike="noStrike">
                <a:solidFill>
                  <a:srgbClr val="000000"/>
                </a:solidFill>
                <a:latin typeface="Arial"/>
                <a:ea typeface="DejaVu Sans"/>
              </a:rPr>
              <a:t> (como las asociadas a la escuela o a la empresa).</a:t>
            </a:r>
            <a:endParaRPr/>
          </a:p>
          <a:p>
            <a:pPr>
              <a:lnSpc>
                <a:spcPct val="100000"/>
              </a:lnSpc>
              <a:buSzPct val="45000"/>
              <a:buFont typeface="StarSymbol"/>
              <a:buChar char=""/>
            </a:pPr>
            <a:r>
              <a:rPr b="1" lang="es-ES" sz="2400" strike="noStrike">
                <a:solidFill>
                  <a:srgbClr val="000000"/>
                </a:solidFill>
                <a:latin typeface="Arial"/>
                <a:ea typeface="DejaVu Sans"/>
              </a:rPr>
              <a:t>Propósito de la gamificación en el entorno educativo</a:t>
            </a:r>
            <a:r>
              <a:rPr lang="es-ES" sz="2400" strike="noStrike">
                <a:solidFill>
                  <a:srgbClr val="000000"/>
                </a:solidFill>
                <a:latin typeface="Arial"/>
                <a:ea typeface="DejaVu Sans"/>
              </a:rPr>
              <a:t>:</a:t>
            </a:r>
            <a:endParaRPr/>
          </a:p>
          <a:p>
            <a:pPr>
              <a:lnSpc>
                <a:spcPct val="100000"/>
              </a:lnSpc>
              <a:buFont typeface="Liberation Serif"/>
              <a:buAutoNum type="arabicParenR"/>
            </a:pPr>
            <a:r>
              <a:rPr lang="es-ES" sz="2000" strike="noStrike">
                <a:solidFill>
                  <a:srgbClr val="000000"/>
                </a:solidFill>
                <a:latin typeface="Arial"/>
                <a:ea typeface="DejaVu Sans"/>
              </a:rPr>
              <a:t>  </a:t>
            </a:r>
            <a:r>
              <a:rPr lang="es-ES" sz="2000" strike="noStrike">
                <a:solidFill>
                  <a:srgbClr val="000000"/>
                </a:solidFill>
                <a:latin typeface="Arial"/>
                <a:ea typeface="DejaVu Sans"/>
              </a:rPr>
              <a:t>- Potenciar la motivación y evitar el tedio.</a:t>
            </a:r>
            <a:endParaRPr/>
          </a:p>
          <a:p>
            <a:pPr>
              <a:lnSpc>
                <a:spcPct val="100000"/>
              </a:lnSpc>
              <a:buFont typeface="Liberation Serif"/>
              <a:buAutoNum type="arabicParenR"/>
            </a:pPr>
            <a:r>
              <a:rPr lang="es-ES" sz="2000" strike="noStrike">
                <a:solidFill>
                  <a:srgbClr val="000000"/>
                </a:solidFill>
                <a:latin typeface="Arial"/>
                <a:ea typeface="DejaVu Sans"/>
              </a:rPr>
              <a:t>  </a:t>
            </a:r>
            <a:r>
              <a:rPr lang="es-ES" sz="2000" strike="noStrike">
                <a:solidFill>
                  <a:srgbClr val="000000"/>
                </a:solidFill>
                <a:latin typeface="Arial"/>
                <a:ea typeface="DejaVu Sans"/>
              </a:rPr>
              <a:t>- Reforzar conductas prácticas para solucionar problemas.</a:t>
            </a:r>
            <a:endParaRPr/>
          </a:p>
          <a:p>
            <a:pPr>
              <a:lnSpc>
                <a:spcPct val="100000"/>
              </a:lnSpc>
              <a:buFont typeface="Liberation Serif"/>
              <a:buAutoNum type="arabicParenR"/>
            </a:pPr>
            <a:r>
              <a:rPr lang="es-ES" sz="2000" strike="noStrike">
                <a:solidFill>
                  <a:srgbClr val="000000"/>
                </a:solidFill>
                <a:latin typeface="Arial"/>
                <a:ea typeface="DejaVu Sans"/>
              </a:rPr>
              <a:t>  </a:t>
            </a:r>
            <a:r>
              <a:rPr lang="es-ES" sz="2000" strike="noStrike">
                <a:solidFill>
                  <a:srgbClr val="000000"/>
                </a:solidFill>
                <a:latin typeface="Arial"/>
                <a:ea typeface="DejaVu Sans"/>
              </a:rPr>
              <a:t>- Aumentar la cohesión del grupo.</a:t>
            </a:r>
            <a:endParaRPr/>
          </a:p>
          <a:p>
            <a:pPr>
              <a:lnSpc>
                <a:spcPct val="100000"/>
              </a:lnSpc>
              <a:buFont typeface="Liberation Serif"/>
              <a:buAutoNum type="arabicParenR"/>
            </a:pPr>
            <a:r>
              <a:rPr lang="es-ES" sz="2000" strike="noStrike">
                <a:solidFill>
                  <a:srgbClr val="000000"/>
                </a:solidFill>
                <a:latin typeface="Arial"/>
                <a:ea typeface="DejaVu Sans"/>
              </a:rPr>
              <a:t>  </a:t>
            </a:r>
            <a:r>
              <a:rPr lang="es-ES" sz="2000" strike="noStrike">
                <a:solidFill>
                  <a:srgbClr val="000000"/>
                </a:solidFill>
                <a:latin typeface="Arial"/>
                <a:ea typeface="DejaVu Sans"/>
              </a:rPr>
              <a:t>- Alcanzar objetivos curriculares de todo tipo (no solo conceptuales).</a:t>
            </a:r>
            <a:endParaRPr/>
          </a:p>
          <a:p>
            <a:pPr>
              <a:lnSpc>
                <a:spcPct val="100000"/>
              </a:lnSpc>
              <a:buSzPct val="45000"/>
              <a:buFont typeface="StarSymbol"/>
              <a:buChar char=""/>
            </a:pPr>
            <a:r>
              <a:rPr b="1" lang="es-ES" sz="2400" strike="noStrike">
                <a:solidFill>
                  <a:srgbClr val="000000"/>
                </a:solidFill>
                <a:latin typeface="Arial"/>
                <a:ea typeface="DejaVu Sans"/>
              </a:rPr>
              <a:t>Requisitos para la gamificación en el entorno educativo</a:t>
            </a:r>
            <a:r>
              <a:rPr lang="es-ES" sz="2400" strike="noStrike">
                <a:solidFill>
                  <a:srgbClr val="000000"/>
                </a:solidFill>
                <a:latin typeface="Arial"/>
                <a:ea typeface="DejaVu Sans"/>
              </a:rPr>
              <a:t>:</a:t>
            </a:r>
            <a:r>
              <a:rPr lang="es-ES" sz="2400" strike="noStrike">
                <a:solidFill>
                  <a:srgbClr val="000000"/>
                </a:solidFill>
                <a:latin typeface="Arial"/>
                <a:ea typeface="DejaVu Sans"/>
              </a:rPr>
              <a:t>
</a:t>
            </a:r>
            <a:r>
              <a:rPr lang="es-ES" sz="2000" strike="noStrike">
                <a:solidFill>
                  <a:srgbClr val="000000"/>
                </a:solidFill>
                <a:latin typeface="Arial"/>
                <a:ea typeface="DejaVu Sans"/>
              </a:rPr>
              <a:t>  - Ideas claras acerca del modo en que se va a realizar (juego de rol, videojuego, etc.).</a:t>
            </a:r>
            <a:r>
              <a:rPr lang="es-ES" sz="2000" strike="noStrike">
                <a:solidFill>
                  <a:srgbClr val="000000"/>
                </a:solidFill>
                <a:latin typeface="Arial"/>
                <a:ea typeface="DejaVu Sans"/>
              </a:rPr>
              <a:t>
</a:t>
            </a:r>
            <a:r>
              <a:rPr lang="es-ES" sz="2000" strike="noStrike">
                <a:solidFill>
                  <a:srgbClr val="000000"/>
                </a:solidFill>
                <a:latin typeface="Arial"/>
                <a:ea typeface="DejaVu Sans"/>
              </a:rPr>
              <a:t>  - Concienzudo trabajo previo (generación de materiales).</a:t>
            </a:r>
            <a:r>
              <a:rPr lang="es-ES" sz="2000" strike="noStrike">
                <a:solidFill>
                  <a:srgbClr val="000000"/>
                </a:solidFill>
                <a:latin typeface="Arial"/>
                <a:ea typeface="DejaVu Sans"/>
              </a:rPr>
              <a:t>
</a:t>
            </a:r>
            <a:r>
              <a:rPr lang="es-ES" sz="2000" strike="noStrike">
                <a:solidFill>
                  <a:srgbClr val="000000"/>
                </a:solidFill>
                <a:latin typeface="Arial"/>
                <a:ea typeface="DejaVu Sans"/>
              </a:rPr>
              <a:t>  - Enfoque competencial y multidisciplinar (integrando el uso de las TIC).</a:t>
            </a:r>
            <a:r>
              <a:rPr lang="es-ES" sz="2000" strike="noStrike">
                <a:solidFill>
                  <a:srgbClr val="000000"/>
                </a:solidFill>
                <a:latin typeface="Arial"/>
                <a:ea typeface="DejaVu Sans"/>
              </a:rPr>
              <a:t>
</a:t>
            </a:r>
            <a:r>
              <a:rPr lang="es-ES" sz="2000" strike="noStrike">
                <a:solidFill>
                  <a:srgbClr val="000000"/>
                </a:solidFill>
                <a:latin typeface="Arial"/>
                <a:ea typeface="DejaVu Sans"/>
              </a:rPr>
              <a:t>  - Introducir la técnica de la clase invertida (al menos, parcialmente).</a:t>
            </a:r>
            <a:endParaRPr/>
          </a:p>
        </p:txBody>
      </p:sp>
    </p:spTree>
  </p:cSld>
  <p:timing>
    <p:tnLst>
      <p:par>
        <p:cTn id="8" dur="indefinite" restart="never" nodeType="tmRoot">
          <p:childTnLst>
            <p:seq>
              <p:cTn id="9"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3" name="CustomShape 1"/>
          <p:cNvSpPr/>
          <p:nvPr/>
        </p:nvSpPr>
        <p:spPr>
          <a:xfrm>
            <a:off x="0" y="39096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REGLAS DEL JUEGO (II)</a:t>
            </a:r>
            <a:endParaRPr/>
          </a:p>
        </p:txBody>
      </p:sp>
      <p:sp>
        <p:nvSpPr>
          <p:cNvPr id="204" name="CustomShape 2"/>
          <p:cNvSpPr/>
          <p:nvPr/>
        </p:nvSpPr>
        <p:spPr>
          <a:xfrm>
            <a:off x="179640" y="1268640"/>
            <a:ext cx="8712000" cy="3815280"/>
          </a:xfrm>
          <a:prstGeom prst="rect">
            <a:avLst/>
          </a:prstGeom>
          <a:noFill/>
          <a:ln>
            <a:noFill/>
          </a:ln>
        </p:spPr>
        <p:style>
          <a:lnRef idx="0"/>
          <a:fillRef idx="0"/>
          <a:effectRef idx="0"/>
          <a:fontRef idx="minor"/>
        </p:style>
        <p:txBody>
          <a:bodyPr lIns="90000" rIns="90000" tIns="45000" bIns="45000"/>
          <a:p>
            <a:pPr>
              <a:lnSpc>
                <a:spcPct val="100000"/>
              </a:lnSpc>
            </a:pPr>
            <a:r>
              <a:rPr b="1" lang="es-ES" sz="2400" strike="noStrike">
                <a:solidFill>
                  <a:srgbClr val="000000"/>
                </a:solidFill>
                <a:latin typeface="Arial"/>
                <a:ea typeface="DejaVu Sans"/>
              </a:rPr>
              <a:t>RESOLUCIÓN DE ACCIONES</a:t>
            </a:r>
            <a:r>
              <a:rPr lang="es-ES" sz="2400" strike="noStrike">
                <a:solidFill>
                  <a:srgbClr val="000000"/>
                </a:solidFill>
                <a:latin typeface="Arial"/>
                <a:ea typeface="DejaVu Sans"/>
              </a:rPr>
              <a:t> – Cuando un PJ trata de hacer algo que presenta alguna complicación, el director de juego (el profesor) determina el atributo que mejor se relaciona con lo que quiere llevar a cabo y le impone una dificultad. Esta dificultad va de 3 a 13 puntos, siendo 3 “muy fácil” y 13 “extraordinariamente difícil”. A continuación, un alumno del grupo de jugadores </a:t>
            </a:r>
            <a:r>
              <a:rPr b="1" lang="es-ES" sz="2400" strike="noStrike">
                <a:solidFill>
                  <a:srgbClr val="000000"/>
                </a:solidFill>
                <a:latin typeface="Arial"/>
                <a:ea typeface="DejaVu Sans"/>
              </a:rPr>
              <a:t>lanza el D6 y suma el resultado al valor del atributo. Si el resultado es igual o mayor que la dificultad impuesta por el director de juego, el PJ tiene éxito en lo que pretendía hacer. Si es menor, falla</a:t>
            </a:r>
            <a:r>
              <a:rPr lang="es-ES" sz="2400" strike="noStrike">
                <a:solidFill>
                  <a:srgbClr val="000000"/>
                </a:solidFill>
                <a:latin typeface="Arial"/>
                <a:ea typeface="DejaVu Sans"/>
              </a:rPr>
              <a:t>.</a:t>
            </a:r>
            <a:endParaRPr/>
          </a:p>
        </p:txBody>
      </p:sp>
      <p:pic>
        <p:nvPicPr>
          <p:cNvPr id="205" name="Picture 2" descr=""/>
          <p:cNvPicPr/>
          <p:nvPr/>
        </p:nvPicPr>
        <p:blipFill>
          <a:blip r:embed="rId1"/>
          <a:stretch/>
        </p:blipFill>
        <p:spPr>
          <a:xfrm>
            <a:off x="1187640" y="5127480"/>
            <a:ext cx="3634920" cy="1729440"/>
          </a:xfrm>
          <a:prstGeom prst="rect">
            <a:avLst/>
          </a:prstGeom>
          <a:ln>
            <a:noFill/>
          </a:ln>
        </p:spPr>
      </p:pic>
      <p:pic>
        <p:nvPicPr>
          <p:cNvPr id="206" name="Picture 4" descr=""/>
          <p:cNvPicPr/>
          <p:nvPr/>
        </p:nvPicPr>
        <p:blipFill>
          <a:blip r:embed="rId2"/>
          <a:stretch/>
        </p:blipFill>
        <p:spPr>
          <a:xfrm>
            <a:off x="5436000" y="5129640"/>
            <a:ext cx="2303280" cy="1727280"/>
          </a:xfrm>
          <a:prstGeom prst="rect">
            <a:avLst/>
          </a:prstGeom>
          <a:ln>
            <a:noFill/>
          </a:ln>
        </p:spPr>
      </p:pic>
    </p:spTree>
  </p:cSld>
  <p:timing>
    <p:tnLst>
      <p:par>
        <p:cTn id="99" dur="indefinite" restart="never" nodeType="tmRoot">
          <p:childTnLst>
            <p:seq>
              <p:cTn id="100"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7" name="CustomShape 1"/>
          <p:cNvSpPr/>
          <p:nvPr/>
        </p:nvSpPr>
        <p:spPr>
          <a:xfrm>
            <a:off x="0" y="47664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REGLAS DEL JUEGO (III)</a:t>
            </a:r>
            <a:endParaRPr/>
          </a:p>
        </p:txBody>
      </p:sp>
      <p:sp>
        <p:nvSpPr>
          <p:cNvPr id="208" name="CustomShape 2"/>
          <p:cNvSpPr/>
          <p:nvPr/>
        </p:nvSpPr>
        <p:spPr>
          <a:xfrm>
            <a:off x="179640" y="1556640"/>
            <a:ext cx="8712000" cy="4967640"/>
          </a:xfrm>
          <a:prstGeom prst="rect">
            <a:avLst/>
          </a:prstGeom>
          <a:noFill/>
          <a:ln>
            <a:noFill/>
          </a:ln>
        </p:spPr>
        <p:style>
          <a:lnRef idx="0"/>
          <a:fillRef idx="0"/>
          <a:effectRef idx="0"/>
          <a:fontRef idx="minor"/>
        </p:style>
        <p:txBody>
          <a:bodyPr lIns="90000" rIns="90000" tIns="45000" bIns="45000"/>
          <a:p>
            <a:pPr>
              <a:lnSpc>
                <a:spcPct val="100000"/>
              </a:lnSpc>
            </a:pPr>
            <a:r>
              <a:rPr b="1" lang="es-ES" sz="2400" strike="noStrike">
                <a:solidFill>
                  <a:srgbClr val="000000"/>
                </a:solidFill>
                <a:latin typeface="Arial"/>
                <a:ea typeface="DejaVu Sans"/>
              </a:rPr>
              <a:t>ACTIVACIÓN DE ASPECTOS</a:t>
            </a:r>
            <a:r>
              <a:rPr lang="es-ES" sz="2400" strike="noStrike">
                <a:solidFill>
                  <a:srgbClr val="000000"/>
                </a:solidFill>
                <a:latin typeface="Arial"/>
                <a:ea typeface="DejaVu Sans"/>
              </a:rPr>
              <a:t> – Los aspectos informan de cómo es el PJ: su concepto, las frases que definen los atributos, su complicación y sus dos hitos. Todos los aspectos aparecen en color rojo en la ficha de personaje y pueden "activarse" en cualquier momento. </a:t>
            </a:r>
            <a:r>
              <a:rPr b="1" lang="es-ES" sz="2400" strike="noStrike">
                <a:solidFill>
                  <a:srgbClr val="000000"/>
                </a:solidFill>
                <a:latin typeface="Arial"/>
                <a:ea typeface="DejaVu Sans"/>
              </a:rPr>
              <a:t>Activar un aspecto sirve para repetir una tirada que ha salido mal y sumar +1 al nuevo resultado. Para activar un aspecto solo se necesitan dos cosas: gastar 1 punto de Suerte (los personajes empiezan con 3) y justificar ante el director de juego que el aspecto que se activa debería mejorar la tirada</a:t>
            </a:r>
            <a:r>
              <a:rPr lang="es-ES" sz="2400" strike="noStrike">
                <a:solidFill>
                  <a:srgbClr val="000000"/>
                </a:solidFill>
                <a:latin typeface="Arial"/>
                <a:ea typeface="DejaVu Sans"/>
              </a:rPr>
              <a:t>. Por supuesto, el director de juego (el profesor) es quien tiene la última palabra acerca de si esa justificación es pertinente o no.</a:t>
            </a:r>
            <a:endParaRPr/>
          </a:p>
        </p:txBody>
      </p:sp>
    </p:spTree>
  </p:cSld>
  <p:timing>
    <p:tnLst>
      <p:par>
        <p:cTn id="101" dur="indefinite" restart="never" nodeType="tmRoot">
          <p:childTnLst>
            <p:seq>
              <p:cTn id="102"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09" name="1 Imagen" descr=""/>
          <p:cNvPicPr/>
          <p:nvPr/>
        </p:nvPicPr>
        <p:blipFill>
          <a:blip r:embed="rId1"/>
          <a:stretch/>
        </p:blipFill>
        <p:spPr>
          <a:xfrm>
            <a:off x="-509400" y="692280"/>
            <a:ext cx="10162800" cy="5904000"/>
          </a:xfrm>
          <a:prstGeom prst="rect">
            <a:avLst/>
          </a:prstGeom>
          <a:ln>
            <a:noFill/>
          </a:ln>
        </p:spPr>
      </p:pic>
      <p:sp>
        <p:nvSpPr>
          <p:cNvPr id="210" name="CustomShape 1"/>
          <p:cNvSpPr/>
          <p:nvPr/>
        </p:nvSpPr>
        <p:spPr>
          <a:xfrm>
            <a:off x="1475640" y="1124640"/>
            <a:ext cx="7415640" cy="1655280"/>
          </a:xfrm>
          <a:prstGeom prst="rect">
            <a:avLst/>
          </a:prstGeom>
          <a:noFill/>
          <a:ln w="63360">
            <a:solidFill>
              <a:srgbClr val="ffff00"/>
            </a:solidFill>
            <a:round/>
          </a:ln>
        </p:spPr>
        <p:style>
          <a:lnRef idx="2">
            <a:schemeClr val="accent1">
              <a:shade val="50000"/>
            </a:schemeClr>
          </a:lnRef>
          <a:fillRef idx="1">
            <a:schemeClr val="accent1"/>
          </a:fillRef>
          <a:effectRef idx="0">
            <a:schemeClr val="accent1"/>
          </a:effectRef>
          <a:fontRef idx="minor"/>
        </p:style>
      </p:sp>
      <p:sp>
        <p:nvSpPr>
          <p:cNvPr id="211" name="CustomShape 2"/>
          <p:cNvSpPr/>
          <p:nvPr/>
        </p:nvSpPr>
        <p:spPr>
          <a:xfrm>
            <a:off x="72000" y="4149000"/>
            <a:ext cx="8891280" cy="1294920"/>
          </a:xfrm>
          <a:prstGeom prst="rect">
            <a:avLst/>
          </a:prstGeom>
          <a:noFill/>
          <a:ln w="63360">
            <a:solidFill>
              <a:srgbClr val="ffff00"/>
            </a:solidFill>
            <a:round/>
          </a:ln>
        </p:spPr>
        <p:style>
          <a:lnRef idx="2">
            <a:schemeClr val="accent1">
              <a:shade val="50000"/>
            </a:schemeClr>
          </a:lnRef>
          <a:fillRef idx="1">
            <a:schemeClr val="accent1"/>
          </a:fillRef>
          <a:effectRef idx="0">
            <a:schemeClr val="accent1"/>
          </a:effectRef>
          <a:fontRef idx="minor"/>
        </p:style>
      </p:sp>
    </p:spTree>
  </p:cSld>
  <p:timing>
    <p:tnLst>
      <p:par>
        <p:cTn id="103" dur="indefinite" restart="never" nodeType="tmRoot">
          <p:childTnLst>
            <p:seq>
              <p:cTn id="104" nodeType="mainSeq">
                <p:childTnLst>
                  <p:par>
                    <p:cTn id="105" fill="freeze">
                      <p:stCondLst>
                        <p:cond delay="indefinite"/>
                      </p:stCondLst>
                      <p:childTnLst>
                        <p:par>
                          <p:cTn id="106" fill="freeze">
                            <p:stCondLst>
                              <p:cond delay="0"/>
                            </p:stCondLst>
                            <p:childTnLst>
                              <p:par>
                                <p:cTn id="107" nodeType="clickEffect" fill="hold" presetClass="entr" presetID="29">
                                  <p:stCondLst>
                                    <p:cond delay="0"/>
                                  </p:stCondLst>
                                  <p:childTnLst>
                                    <p:set>
                                      <p:cBhvr>
                                        <p:cTn id="108" dur="1" fill="hold">
                                          <p:stCondLst>
                                            <p:cond delay="0"/>
                                          </p:stCondLst>
                                        </p:cTn>
                                        <p:tgtEl>
                                          <p:spTgt spid="210"/>
                                        </p:tgtEl>
                                        <p:attrNameLst>
                                          <p:attrName>style.visibility</p:attrName>
                                        </p:attrNameLst>
                                      </p:cBhvr>
                                      <p:to>
                                        <p:strVal val="visible"/>
                                      </p:to>
                                    </p:set>
                                    <p:anim calcmode="lin" valueType="num">
                                      <p:cBhvr additive="repl">
                                        <p:cTn id="109" dur="1000" fill="hold"/>
                                        <p:tgtEl>
                                          <p:spTgt spid="210"/>
                                        </p:tgtEl>
                                        <p:attrNameLst>
                                          <p:attrName>ppt_x</p:attrName>
                                        </p:attrNameLst>
                                      </p:cBhvr>
                                      <p:tavLst>
                                        <p:tav tm="0">
                                          <p:val>
                                            <p:strVal val="#ppt_x-.2"/>
                                          </p:val>
                                        </p:tav>
                                        <p:tav tm="100000">
                                          <p:val>
                                            <p:strVal val="#ppt_x"/>
                                          </p:val>
                                        </p:tav>
                                      </p:tavLst>
                                    </p:anim>
                                    <p:anim calcmode="lin" valueType="num">
                                      <p:cBhvr additive="repl">
                                        <p:cTn id="110" dur="1000" fill="hold"/>
                                        <p:tgtEl>
                                          <p:spTgt spid="210"/>
                                        </p:tgtEl>
                                        <p:attrNameLst>
                                          <p:attrName>ppt_y</p:attrName>
                                        </p:attrNameLst>
                                      </p:cBhvr>
                                      <p:tavLst>
                                        <p:tav tm="0">
                                          <p:val>
                                            <p:strVal val="#ppt_y"/>
                                          </p:val>
                                        </p:tav>
                                        <p:tav tm="100000">
                                          <p:val>
                                            <p:strVal val="#ppt_y"/>
                                          </p:val>
                                        </p:tav>
                                      </p:tavLst>
                                    </p:anim>
                                    <p:animEffect filter="wipe(right)" transition="out">
                                      <p:cBhvr additive="repl">
                                        <p:cTn id="111" dur="1000"/>
                                        <p:tgtEl>
                                          <p:spTgt spid="210"/>
                                        </p:tgtEl>
                                      </p:cBhvr>
                                    </p:animEffect>
                                  </p:childTnLst>
                                </p:cTn>
                              </p:par>
                            </p:childTnLst>
                          </p:cTn>
                        </p:par>
                      </p:childTnLst>
                    </p:cTn>
                  </p:par>
                  <p:par>
                    <p:cTn id="112" fill="freeze">
                      <p:stCondLst>
                        <p:cond delay="indefinite"/>
                      </p:stCondLst>
                      <p:childTnLst>
                        <p:par>
                          <p:cTn id="113" fill="freeze">
                            <p:stCondLst>
                              <p:cond delay="0"/>
                            </p:stCondLst>
                            <p:childTnLst>
                              <p:par>
                                <p:cTn id="114" nodeType="clickEffect" fill="hold" presetClass="entr" presetID="29">
                                  <p:stCondLst>
                                    <p:cond delay="0"/>
                                  </p:stCondLst>
                                  <p:childTnLst>
                                    <p:set>
                                      <p:cBhvr>
                                        <p:cTn id="115" dur="1" fill="hold">
                                          <p:stCondLst>
                                            <p:cond delay="0"/>
                                          </p:stCondLst>
                                        </p:cTn>
                                        <p:tgtEl>
                                          <p:spTgt spid="211"/>
                                        </p:tgtEl>
                                        <p:attrNameLst>
                                          <p:attrName>style.visibility</p:attrName>
                                        </p:attrNameLst>
                                      </p:cBhvr>
                                      <p:to>
                                        <p:strVal val="visible"/>
                                      </p:to>
                                    </p:set>
                                    <p:anim calcmode="lin" valueType="num">
                                      <p:cBhvr additive="repl">
                                        <p:cTn id="116" dur="1000" fill="hold"/>
                                        <p:tgtEl>
                                          <p:spTgt spid="211"/>
                                        </p:tgtEl>
                                        <p:attrNameLst>
                                          <p:attrName>ppt_x</p:attrName>
                                        </p:attrNameLst>
                                      </p:cBhvr>
                                      <p:tavLst>
                                        <p:tav tm="0">
                                          <p:val>
                                            <p:strVal val="#ppt_x-.2"/>
                                          </p:val>
                                        </p:tav>
                                        <p:tav tm="100000">
                                          <p:val>
                                            <p:strVal val="#ppt_x"/>
                                          </p:val>
                                        </p:tav>
                                      </p:tavLst>
                                    </p:anim>
                                    <p:anim calcmode="lin" valueType="num">
                                      <p:cBhvr additive="repl">
                                        <p:cTn id="117" dur="1000" fill="hold"/>
                                        <p:tgtEl>
                                          <p:spTgt spid="211"/>
                                        </p:tgtEl>
                                        <p:attrNameLst>
                                          <p:attrName>ppt_y</p:attrName>
                                        </p:attrNameLst>
                                      </p:cBhvr>
                                      <p:tavLst>
                                        <p:tav tm="0">
                                          <p:val>
                                            <p:strVal val="#ppt_y"/>
                                          </p:val>
                                        </p:tav>
                                        <p:tav tm="100000">
                                          <p:val>
                                            <p:strVal val="#ppt_y"/>
                                          </p:val>
                                        </p:tav>
                                      </p:tavLst>
                                    </p:anim>
                                    <p:animEffect filter="wipe(right)" transition="out">
                                      <p:cBhvr additive="repl">
                                        <p:cTn id="118" dur="1000"/>
                                        <p:tgtEl>
                                          <p:spTgt spid="21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2" name="CustomShape 1"/>
          <p:cNvSpPr/>
          <p:nvPr/>
        </p:nvSpPr>
        <p:spPr>
          <a:xfrm>
            <a:off x="0" y="47664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REGLAS DEL JUEGO (IV)</a:t>
            </a:r>
            <a:endParaRPr/>
          </a:p>
        </p:txBody>
      </p:sp>
      <p:sp>
        <p:nvSpPr>
          <p:cNvPr id="213" name="CustomShape 2"/>
          <p:cNvSpPr/>
          <p:nvPr/>
        </p:nvSpPr>
        <p:spPr>
          <a:xfrm>
            <a:off x="179640" y="1556640"/>
            <a:ext cx="8712000" cy="4967640"/>
          </a:xfrm>
          <a:prstGeom prst="rect">
            <a:avLst/>
          </a:prstGeom>
          <a:noFill/>
          <a:ln>
            <a:noFill/>
          </a:ln>
        </p:spPr>
        <p:style>
          <a:lnRef idx="0"/>
          <a:fillRef idx="0"/>
          <a:effectRef idx="0"/>
          <a:fontRef idx="minor"/>
        </p:style>
        <p:txBody>
          <a:bodyPr lIns="90000" rIns="90000" tIns="45000" bIns="45000"/>
          <a:p>
            <a:pPr>
              <a:lnSpc>
                <a:spcPct val="100000"/>
              </a:lnSpc>
            </a:pPr>
            <a:r>
              <a:rPr b="1" lang="es-ES" sz="2400" strike="noStrike">
                <a:solidFill>
                  <a:srgbClr val="000000"/>
                </a:solidFill>
                <a:latin typeface="Arial"/>
                <a:ea typeface="DejaVu Sans"/>
              </a:rPr>
              <a:t>COMBATE</a:t>
            </a:r>
            <a:r>
              <a:rPr lang="es-ES" sz="2400" strike="noStrike">
                <a:solidFill>
                  <a:srgbClr val="000000"/>
                </a:solidFill>
                <a:latin typeface="Arial"/>
                <a:ea typeface="DejaVu Sans"/>
              </a:rPr>
              <a:t> – En ocasiones, los PJ se pueden ver obligados a combatir contra algunos PNJ. Cuando eso sucede, </a:t>
            </a:r>
            <a:r>
              <a:rPr b="1" lang="es-ES" sz="2400" strike="noStrike">
                <a:solidFill>
                  <a:srgbClr val="000000"/>
                </a:solidFill>
                <a:latin typeface="Arial"/>
                <a:ea typeface="DejaVu Sans"/>
              </a:rPr>
              <a:t>el combate se desarrolla en turnos. En cada turno, cada uno de los personajes cuenta con la posibilidad de realizar un único ataque</a:t>
            </a:r>
            <a:r>
              <a:rPr lang="es-ES" sz="2400" strike="noStrike">
                <a:solidFill>
                  <a:srgbClr val="000000"/>
                </a:solidFill>
                <a:latin typeface="Arial"/>
                <a:ea typeface="DejaVu Sans"/>
              </a:rPr>
              <a:t>. Los ataques siempre se llevan a cabo con una </a:t>
            </a:r>
            <a:r>
              <a:rPr b="1" lang="es-ES" sz="2400" strike="noStrike">
                <a:solidFill>
                  <a:srgbClr val="000000"/>
                </a:solidFill>
                <a:latin typeface="Arial"/>
                <a:ea typeface="DejaVu Sans"/>
              </a:rPr>
              <a:t>tirada de REF</a:t>
            </a:r>
            <a:r>
              <a:rPr lang="es-ES" sz="2400" strike="noStrike">
                <a:solidFill>
                  <a:srgbClr val="000000"/>
                </a:solidFill>
                <a:latin typeface="Arial"/>
                <a:ea typeface="DejaVu Sans"/>
              </a:rPr>
              <a:t>. Primero atacan los que tienen armas de fuego (si los hay), luego los que tienen armas a distancia pero no de fuego (un arco, por ejemplo), luego los que tienen armas de combate cuerpo a cuerpo (como una espada) y por último los que no llevan a armas. </a:t>
            </a:r>
            <a:r>
              <a:rPr b="1" lang="es-ES" sz="2400" strike="noStrike">
                <a:solidFill>
                  <a:srgbClr val="000000"/>
                </a:solidFill>
                <a:latin typeface="Arial"/>
                <a:ea typeface="DejaVu Sans"/>
              </a:rPr>
              <a:t>Si hay varios personajes que utilizan el mismo tipo de arma, ataca primero el que tenga más REF</a:t>
            </a:r>
            <a:r>
              <a:rPr lang="es-ES" sz="2400" strike="noStrike">
                <a:solidFill>
                  <a:srgbClr val="000000"/>
                </a:solidFill>
                <a:latin typeface="Arial"/>
                <a:ea typeface="DejaVu Sans"/>
              </a:rPr>
              <a:t> (y si se produce empate, el que tenga, por este orden, más VOL, PER y FUE).</a:t>
            </a:r>
            <a:endParaRPr/>
          </a:p>
        </p:txBody>
      </p:sp>
    </p:spTree>
  </p:cSld>
  <p:timing>
    <p:tnLst>
      <p:par>
        <p:cTn id="119" dur="indefinite" restart="never" nodeType="tmRoot">
          <p:childTnLst>
            <p:seq>
              <p:cTn id="120"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14" name="Picture 2" descr=""/>
          <p:cNvPicPr/>
          <p:nvPr/>
        </p:nvPicPr>
        <p:blipFill>
          <a:blip r:embed="rId1"/>
          <a:stretch/>
        </p:blipFill>
        <p:spPr>
          <a:xfrm>
            <a:off x="0" y="3402720"/>
            <a:ext cx="9142920" cy="3454200"/>
          </a:xfrm>
          <a:prstGeom prst="rect">
            <a:avLst/>
          </a:prstGeom>
          <a:ln>
            <a:noFill/>
          </a:ln>
        </p:spPr>
      </p:pic>
      <p:pic>
        <p:nvPicPr>
          <p:cNvPr id="215" name="Picture 4" descr=""/>
          <p:cNvPicPr/>
          <p:nvPr/>
        </p:nvPicPr>
        <p:blipFill>
          <a:blip r:embed="rId2"/>
          <a:stretch/>
        </p:blipFill>
        <p:spPr>
          <a:xfrm>
            <a:off x="1912680" y="0"/>
            <a:ext cx="5106240" cy="4507920"/>
          </a:xfrm>
          <a:prstGeom prst="rect">
            <a:avLst/>
          </a:prstGeom>
          <a:ln>
            <a:noFill/>
          </a:ln>
        </p:spPr>
      </p:pic>
    </p:spTree>
  </p:cSld>
  <p:timing>
    <p:tnLst>
      <p:par>
        <p:cTn id="121" dur="indefinite" restart="never" nodeType="tmRoot">
          <p:childTnLst>
            <p:seq>
              <p:cTn id="122" nodeType="mainSeq">
                <p:childTnLst>
                  <p:par>
                    <p:cTn id="123" fill="freeze">
                      <p:stCondLst>
                        <p:cond delay="indefinite"/>
                      </p:stCondLst>
                      <p:childTnLst>
                        <p:par>
                          <p:cTn id="124" fill="freeze">
                            <p:stCondLst>
                              <p:cond delay="0"/>
                            </p:stCondLst>
                            <p:childTnLst>
                              <p:par>
                                <p:cTn id="125" nodeType="clickEffect" fill="hold" presetClass="entr" presetID="53">
                                  <p:stCondLst>
                                    <p:cond delay="0"/>
                                  </p:stCondLst>
                                  <p:childTnLst>
                                    <p:set>
                                      <p:cBhvr>
                                        <p:cTn id="126" dur="1" fill="hold">
                                          <p:stCondLst>
                                            <p:cond delay="0"/>
                                          </p:stCondLst>
                                        </p:cTn>
                                        <p:tgtEl>
                                          <p:spTgt spid="215"/>
                                        </p:tgtEl>
                                        <p:attrNameLst>
                                          <p:attrName>style.visibility</p:attrName>
                                        </p:attrNameLst>
                                      </p:cBhvr>
                                      <p:to>
                                        <p:strVal val="visible"/>
                                      </p:to>
                                    </p:set>
                                    <p:anim calcmode="lin" valueType="str">
                                      <p:cBhvr additive="repl">
                                        <p:cTn id="127" dur="500" fill="hold"/>
                                        <p:tgtEl>
                                          <p:spTgt spid="215"/>
                                        </p:tgtEl>
                                      </p:cBhvr>
                                      <p:tavLst>
                                        <p:tav tm="0">
                                          <p:val>
                                            <p:strVal val="0"/>
                                          </p:val>
                                        </p:tav>
                                        <p:tav tm="100000">
                                          <p:val>
                                            <p:strVal val="width"/>
                                          </p:val>
                                        </p:tav>
                                      </p:tavLst>
                                    </p:anim>
                                    <p:anim calcmode="lin" valueType="str">
                                      <p:cBhvr additive="repl">
                                        <p:cTn id="128" dur="500" fill="hold"/>
                                        <p:tgtEl>
                                          <p:spTgt spid="215"/>
                                        </p:tgtEl>
                                      </p:cBhvr>
                                      <p:tavLst>
                                        <p:tav tm="0">
                                          <p:val>
                                            <p:strVal val="0"/>
                                          </p:val>
                                        </p:tav>
                                        <p:tav tm="100000">
                                          <p:val>
                                            <p:strVal val="height"/>
                                          </p:val>
                                        </p:tav>
                                      </p:tavLst>
                                    </p:anim>
                                    <p:animEffect filter="fade" transition="in">
                                      <p:cBhvr additive="repl">
                                        <p:cTn id="129" dur="500"/>
                                        <p:tgtEl>
                                          <p:spTgt spid="215"/>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6" name="CustomShape 1"/>
          <p:cNvSpPr/>
          <p:nvPr/>
        </p:nvSpPr>
        <p:spPr>
          <a:xfrm>
            <a:off x="0" y="53496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REGLAS DEL JUEGO (V)</a:t>
            </a:r>
            <a:endParaRPr/>
          </a:p>
        </p:txBody>
      </p:sp>
      <p:sp>
        <p:nvSpPr>
          <p:cNvPr id="217" name="CustomShape 2"/>
          <p:cNvSpPr/>
          <p:nvPr/>
        </p:nvSpPr>
        <p:spPr>
          <a:xfrm>
            <a:off x="323640" y="1556640"/>
            <a:ext cx="849600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En todo combate, </a:t>
            </a:r>
            <a:r>
              <a:rPr b="1" lang="es-ES" sz="2400" strike="noStrike">
                <a:solidFill>
                  <a:srgbClr val="000000"/>
                </a:solidFill>
                <a:latin typeface="Arial"/>
                <a:ea typeface="DejaVu Sans"/>
              </a:rPr>
              <a:t>la dificultad de la tirada no la pone el director de juego, sino que viene determinada por el valor de Defensa del PJ al que se pretende atacar</a:t>
            </a:r>
            <a:r>
              <a:rPr lang="es-ES" sz="2400" strike="noStrike">
                <a:solidFill>
                  <a:srgbClr val="000000"/>
                </a:solidFill>
                <a:latin typeface="Arial"/>
                <a:ea typeface="DejaVu Sans"/>
              </a:rPr>
              <a:t> (este valor era igual a sus REF + 2 + su VOL/2, redondeando hacia abajo). Si se iguala o se supera ese valor, el ataque tiene éxito y el oponente pierde un número determinado de puntos de vida en función del arma que utiliza el atacante: 1 punto si lucha solo con su cuerpo, 2 puntos si emplea armas cuerpo a cuerpo o a distancia pero no de fuego, y 3 puntos si usa armas de fuego. Por supuesto, también </a:t>
            </a:r>
            <a:r>
              <a:rPr b="1" lang="es-ES" sz="2400" strike="noStrike">
                <a:solidFill>
                  <a:srgbClr val="000000"/>
                </a:solidFill>
                <a:latin typeface="Arial"/>
                <a:ea typeface="DejaVu Sans"/>
              </a:rPr>
              <a:t>se pueden activar aspectos para repetir tiradas de ataque</a:t>
            </a:r>
            <a:r>
              <a:rPr lang="es-ES" sz="2400" strike="noStrike">
                <a:solidFill>
                  <a:srgbClr val="000000"/>
                </a:solidFill>
                <a:latin typeface="Arial"/>
                <a:ea typeface="DejaVu Sans"/>
              </a:rPr>
              <a:t>. El combate prosigue turno tras turno hasta que alguien se rinde y es hecho prisionero (o muere).</a:t>
            </a:r>
            <a:endParaRPr/>
          </a:p>
        </p:txBody>
      </p:sp>
    </p:spTree>
  </p:cSld>
  <p:timing>
    <p:tnLst>
      <p:par>
        <p:cTn id="130" dur="indefinite" restart="never" nodeType="tmRoot">
          <p:childTnLst>
            <p:seq>
              <p:cTn id="131"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8" name="CustomShape 1"/>
          <p:cNvSpPr/>
          <p:nvPr/>
        </p:nvSpPr>
        <p:spPr>
          <a:xfrm>
            <a:off x="0" y="404640"/>
            <a:ext cx="9142920" cy="87660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REGLAS DEL JUEGO (y VI)</a:t>
            </a:r>
            <a:endParaRPr/>
          </a:p>
        </p:txBody>
      </p:sp>
      <p:sp>
        <p:nvSpPr>
          <p:cNvPr id="219" name="CustomShape 2"/>
          <p:cNvSpPr/>
          <p:nvPr/>
        </p:nvSpPr>
        <p:spPr>
          <a:xfrm>
            <a:off x="179640" y="1196640"/>
            <a:ext cx="8712000" cy="5255640"/>
          </a:xfrm>
          <a:prstGeom prst="rect">
            <a:avLst/>
          </a:prstGeom>
          <a:noFill/>
          <a:ln>
            <a:noFill/>
          </a:ln>
        </p:spPr>
        <p:style>
          <a:lnRef idx="0"/>
          <a:fillRef idx="0"/>
          <a:effectRef idx="0"/>
          <a:fontRef idx="minor"/>
        </p:style>
        <p:txBody>
          <a:bodyPr lIns="90000" rIns="90000" tIns="45000" bIns="45000"/>
          <a:p>
            <a:pPr>
              <a:lnSpc>
                <a:spcPct val="100000"/>
              </a:lnSpc>
            </a:pPr>
            <a:r>
              <a:rPr b="1" lang="es-ES" sz="2400" strike="noStrike">
                <a:solidFill>
                  <a:srgbClr val="000000"/>
                </a:solidFill>
                <a:latin typeface="Arial"/>
                <a:ea typeface="DejaVu Sans"/>
              </a:rPr>
              <a:t>CURACIÓN</a:t>
            </a:r>
            <a:r>
              <a:rPr lang="es-ES" sz="2400" strike="noStrike">
                <a:solidFill>
                  <a:srgbClr val="000000"/>
                </a:solidFill>
                <a:latin typeface="Arial"/>
                <a:ea typeface="DejaVu Sans"/>
              </a:rPr>
              <a:t> – Un PJ herido recupera </a:t>
            </a:r>
            <a:r>
              <a:rPr b="1" lang="es-ES" sz="2400" strike="noStrike">
                <a:solidFill>
                  <a:srgbClr val="000000"/>
                </a:solidFill>
                <a:latin typeface="Arial"/>
                <a:ea typeface="DejaVu Sans"/>
              </a:rPr>
              <a:t>1 punto de vida por cada semana de tiempo de juego</a:t>
            </a:r>
            <a:r>
              <a:rPr lang="es-ES" sz="2400" strike="noStrike">
                <a:solidFill>
                  <a:srgbClr val="000000"/>
                </a:solidFill>
                <a:latin typeface="Arial"/>
                <a:ea typeface="DejaVu Sans"/>
              </a:rPr>
              <a:t>. También puede recuperar 1 punto de vida si algún otro PJ le realiza los </a:t>
            </a:r>
            <a:r>
              <a:rPr b="1" lang="es-ES" sz="2400" strike="noStrike">
                <a:solidFill>
                  <a:srgbClr val="000000"/>
                </a:solidFill>
                <a:latin typeface="Arial"/>
                <a:ea typeface="DejaVu Sans"/>
              </a:rPr>
              <a:t>primeros auxilios, lo que constituye una tirada de INT a dificultad 8</a:t>
            </a:r>
            <a:r>
              <a:rPr lang="es-ES" sz="2400" strike="noStrike">
                <a:solidFill>
                  <a:srgbClr val="000000"/>
                </a:solidFill>
                <a:latin typeface="Arial"/>
                <a:ea typeface="DejaVu Sans"/>
              </a:rPr>
              <a:t>. Solo se puede tirar por primeros auxilios una vez por herida sufrida.</a:t>
            </a:r>
            <a:endParaRPr/>
          </a:p>
          <a:p>
            <a:pPr>
              <a:lnSpc>
                <a:spcPct val="100000"/>
              </a:lnSpc>
            </a:pPr>
            <a:r>
              <a:rPr b="1" lang="es-ES" sz="2400" strike="noStrike">
                <a:solidFill>
                  <a:srgbClr val="000000"/>
                </a:solidFill>
                <a:latin typeface="Arial"/>
                <a:ea typeface="DejaVu Sans"/>
              </a:rPr>
              <a:t>EQUIPO</a:t>
            </a:r>
            <a:r>
              <a:rPr lang="es-ES" sz="2400" strike="noStrike">
                <a:solidFill>
                  <a:srgbClr val="000000"/>
                </a:solidFill>
                <a:latin typeface="Arial"/>
                <a:ea typeface="DejaVu Sans"/>
              </a:rPr>
              <a:t> – A lo largo de sus aventuras, los PJ pueden conseguir dinero u objetos que les resulten interesantes. Algunas piezas de equipo pueden ayudar a aumentar sus posibilidades de supervivencia (por ejemplo, una armadura que otorgue un bonificador de +2 al valor de Defensa), y otras tal vez las puedan cambiar, llegado el momento, por objetos aún más atractivos. También </a:t>
            </a:r>
            <a:r>
              <a:rPr b="1" lang="es-ES" sz="2400" strike="noStrike">
                <a:solidFill>
                  <a:srgbClr val="000000"/>
                </a:solidFill>
                <a:latin typeface="Arial"/>
                <a:ea typeface="DejaVu Sans"/>
              </a:rPr>
              <a:t>es importante que se aseguren de tener siempre comida</a:t>
            </a:r>
            <a:r>
              <a:rPr lang="es-ES" sz="2400" strike="noStrike">
                <a:solidFill>
                  <a:srgbClr val="000000"/>
                </a:solidFill>
                <a:latin typeface="Arial"/>
                <a:ea typeface="DejaVu Sans"/>
              </a:rPr>
              <a:t>, pues de lo contrario pueden perder puntos de vida a consecuencia del hambre.</a:t>
            </a:r>
            <a:endParaRPr/>
          </a:p>
        </p:txBody>
      </p:sp>
    </p:spTree>
  </p:cSld>
  <p:timing>
    <p:tnLst>
      <p:par>
        <p:cTn id="132" dur="indefinite" restart="never" nodeType="tmRoot">
          <p:childTnLst>
            <p:seq>
              <p:cTn id="133"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20" name="1 Imagen" descr=""/>
          <p:cNvPicPr/>
          <p:nvPr/>
        </p:nvPicPr>
        <p:blipFill>
          <a:blip r:embed="rId1"/>
          <a:stretch/>
        </p:blipFill>
        <p:spPr>
          <a:xfrm>
            <a:off x="1656360" y="-603360"/>
            <a:ext cx="5794920" cy="7460280"/>
          </a:xfrm>
          <a:prstGeom prst="rect">
            <a:avLst/>
          </a:prstGeom>
          <a:ln w="9360">
            <a:noFill/>
          </a:ln>
        </p:spPr>
      </p:pic>
    </p:spTree>
  </p:cSld>
  <p:timing>
    <p:tnLst>
      <p:par>
        <p:cTn id="134" dur="indefinite" restart="never" nodeType="tmRoot">
          <p:childTnLst>
            <p:seq>
              <p:cTn id="135"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2" name="CustomShape 1"/>
          <p:cNvSpPr/>
          <p:nvPr/>
        </p:nvSpPr>
        <p:spPr>
          <a:xfrm>
            <a:off x="216000" y="504000"/>
            <a:ext cx="8784000" cy="763920"/>
          </a:xfrm>
          <a:prstGeom prst="rect">
            <a:avLst/>
          </a:prstGeom>
          <a:noFill/>
          <a:ln>
            <a:noFill/>
          </a:ln>
        </p:spPr>
        <p:style>
          <a:lnRef idx="0"/>
          <a:fillRef idx="0"/>
          <a:effectRef idx="0"/>
          <a:fontRef idx="minor"/>
        </p:style>
        <p:txBody>
          <a:bodyPr lIns="90000" rIns="90000" tIns="45000" bIns="45000" anchor="b"/>
          <a:p>
            <a:endParaRPr/>
          </a:p>
          <a:p>
            <a:pPr>
              <a:lnSpc>
                <a:spcPct val="100000"/>
              </a:lnSpc>
            </a:pPr>
            <a:r>
              <a:rPr b="1" i="1" lang="es-ES" sz="4000" strike="noStrike">
                <a:solidFill>
                  <a:srgbClr val="3b3b3b"/>
                </a:solidFill>
                <a:latin typeface="AR DESTINE"/>
                <a:ea typeface="DejaVu Sans"/>
              </a:rPr>
              <a:t>HITOSCHOOL</a:t>
            </a:r>
            <a:r>
              <a:rPr b="1" lang="es-ES" sz="4000" strike="noStrike">
                <a:solidFill>
                  <a:srgbClr val="3b3b3b"/>
                </a:solidFill>
                <a:latin typeface="AR DESTINE"/>
                <a:ea typeface="DejaVu Sans"/>
              </a:rPr>
              <a:t>: PRESENTACIÓN </a:t>
            </a:r>
            <a:endParaRPr/>
          </a:p>
        </p:txBody>
      </p:sp>
      <p:sp>
        <p:nvSpPr>
          <p:cNvPr id="163" name="CustomShape 2"/>
          <p:cNvSpPr/>
          <p:nvPr/>
        </p:nvSpPr>
        <p:spPr>
          <a:xfrm>
            <a:off x="179640" y="1268640"/>
            <a:ext cx="5292000" cy="5444280"/>
          </a:xfrm>
          <a:prstGeom prst="rect">
            <a:avLst/>
          </a:prstGeom>
          <a:noFill/>
          <a:ln>
            <a:noFill/>
          </a:ln>
        </p:spPr>
        <p:style>
          <a:lnRef idx="0"/>
          <a:fillRef idx="0"/>
          <a:effectRef idx="0"/>
          <a:fontRef idx="minor"/>
        </p:style>
        <p:txBody>
          <a:bodyPr lIns="90000" rIns="90000" tIns="45000" bIns="45000"/>
          <a:p>
            <a:pPr>
              <a:lnSpc>
                <a:spcPct val="100000"/>
              </a:lnSpc>
            </a:pPr>
            <a:r>
              <a:rPr i="1" lang="es-ES" sz="2400" strike="noStrike">
                <a:solidFill>
                  <a:srgbClr val="000000"/>
                </a:solidFill>
                <a:latin typeface="Arial"/>
                <a:ea typeface="DejaVu Sans"/>
              </a:rPr>
              <a:t>Hitoschool</a:t>
            </a:r>
            <a:r>
              <a:rPr lang="es-ES" sz="2400" strike="noStrike">
                <a:solidFill>
                  <a:srgbClr val="000000"/>
                </a:solidFill>
                <a:latin typeface="Arial"/>
                <a:ea typeface="DejaVu Sans"/>
              </a:rPr>
              <a:t> es un proyecto de gamificación que adapta y simplifica para el entorno educativo el sistema de juego Hitos, de la editorial madrileña Nosolorol. Consiste básicamente en </a:t>
            </a:r>
            <a:r>
              <a:rPr b="1" lang="es-ES" sz="2400" strike="noStrike">
                <a:solidFill>
                  <a:srgbClr val="000000"/>
                </a:solidFill>
                <a:latin typeface="Arial"/>
                <a:ea typeface="DejaVu Sans"/>
              </a:rPr>
              <a:t>jugar con los alumnos una aventura de rol ambientada en el marco científico, histórico o cultural objeto de estudio, integrando contenidos curriculares y actividades competenciales</a:t>
            </a:r>
            <a:r>
              <a:rPr lang="es-ES" sz="2400" strike="noStrike">
                <a:solidFill>
                  <a:srgbClr val="000000"/>
                </a:solidFill>
                <a:latin typeface="Arial"/>
                <a:ea typeface="DejaVu Sans"/>
              </a:rPr>
              <a:t>. Cada grupo, compuesto por un máximo de 4-5 alumnos, interpreta a un personaje distinto (7 personajes en total).</a:t>
            </a:r>
            <a:endParaRPr/>
          </a:p>
          <a:p>
            <a:pPr>
              <a:lnSpc>
                <a:spcPct val="100000"/>
              </a:lnSpc>
            </a:pPr>
            <a:endParaRPr/>
          </a:p>
        </p:txBody>
      </p:sp>
      <p:pic>
        <p:nvPicPr>
          <p:cNvPr id="164" name="4 Imagen" descr=""/>
          <p:cNvPicPr/>
          <p:nvPr/>
        </p:nvPicPr>
        <p:blipFill>
          <a:blip r:embed="rId1"/>
          <a:stretch/>
        </p:blipFill>
        <p:spPr>
          <a:xfrm>
            <a:off x="5328000" y="1268640"/>
            <a:ext cx="3491280" cy="1899000"/>
          </a:xfrm>
          <a:prstGeom prst="rect">
            <a:avLst/>
          </a:prstGeom>
          <a:ln w="9360">
            <a:noFill/>
          </a:ln>
        </p:spPr>
      </p:pic>
      <p:pic>
        <p:nvPicPr>
          <p:cNvPr id="165" name="Picture 2" descr=""/>
          <p:cNvPicPr/>
          <p:nvPr/>
        </p:nvPicPr>
        <p:blipFill>
          <a:blip r:embed="rId2"/>
          <a:stretch/>
        </p:blipFill>
        <p:spPr>
          <a:xfrm>
            <a:off x="5724000" y="3789000"/>
            <a:ext cx="2646720" cy="2485080"/>
          </a:xfrm>
          <a:prstGeom prst="rect">
            <a:avLst/>
          </a:prstGeom>
          <a:ln>
            <a:noFill/>
          </a:ln>
        </p:spPr>
      </p:pic>
    </p:spTree>
  </p:cSld>
  <p:timing>
    <p:tnLst>
      <p:par>
        <p:cTn id="10" dur="indefinite" restart="never" nodeType="tmRoot">
          <p:childTnLst>
            <p:seq>
              <p:cTn id="11"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6" name="CustomShape 1"/>
          <p:cNvSpPr/>
          <p:nvPr/>
        </p:nvSpPr>
        <p:spPr>
          <a:xfrm>
            <a:off x="251640" y="534960"/>
            <a:ext cx="8640000" cy="760320"/>
          </a:xfrm>
          <a:prstGeom prst="rect">
            <a:avLst/>
          </a:prstGeom>
          <a:noFill/>
          <a:ln>
            <a:noFill/>
          </a:ln>
        </p:spPr>
        <p:style>
          <a:lnRef idx="0"/>
          <a:fillRef idx="0"/>
          <a:effectRef idx="0"/>
          <a:fontRef idx="minor"/>
        </p:style>
        <p:txBody>
          <a:bodyPr lIns="90000" rIns="90000" tIns="45000" bIns="45000" anchor="b"/>
          <a:p>
            <a:endParaRPr/>
          </a:p>
          <a:p>
            <a:pPr>
              <a:lnSpc>
                <a:spcPct val="100000"/>
              </a:lnSpc>
            </a:pPr>
            <a:r>
              <a:rPr b="1" lang="es-ES" sz="4000" strike="noStrike">
                <a:solidFill>
                  <a:srgbClr val="3b3b3b"/>
                </a:solidFill>
                <a:latin typeface="AR DESTINE"/>
                <a:ea typeface="DejaVu Sans"/>
              </a:rPr>
              <a:t>¿QUÉ ES UN JUEGO DE ROL?</a:t>
            </a:r>
            <a:endParaRPr/>
          </a:p>
        </p:txBody>
      </p:sp>
      <p:sp>
        <p:nvSpPr>
          <p:cNvPr id="167" name="CustomShape 2"/>
          <p:cNvSpPr/>
          <p:nvPr/>
        </p:nvSpPr>
        <p:spPr>
          <a:xfrm>
            <a:off x="179640" y="1412640"/>
            <a:ext cx="871200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Es un </a:t>
            </a:r>
            <a:r>
              <a:rPr b="1" lang="es-ES" sz="2400" strike="noStrike">
                <a:solidFill>
                  <a:srgbClr val="000000"/>
                </a:solidFill>
                <a:latin typeface="Arial"/>
                <a:ea typeface="DejaVu Sans"/>
              </a:rPr>
              <a:t>tipo de juego de mesa, cooperativo, sin tablero y basado exclusivamente en el diálogo y la imaginación</a:t>
            </a:r>
            <a:r>
              <a:rPr lang="es-ES" sz="2400" strike="noStrike">
                <a:solidFill>
                  <a:srgbClr val="000000"/>
                </a:solidFill>
                <a:latin typeface="Arial"/>
                <a:ea typeface="DejaVu Sans"/>
              </a:rPr>
              <a:t>, en el que </a:t>
            </a:r>
            <a:r>
              <a:rPr b="1" lang="es-ES" sz="2400" strike="noStrike">
                <a:solidFill>
                  <a:srgbClr val="000000"/>
                </a:solidFill>
                <a:latin typeface="Arial"/>
                <a:ea typeface="DejaVu Sans"/>
              </a:rPr>
              <a:t>cada jugador o grupo de jugadores interpreta a un personaje</a:t>
            </a:r>
            <a:r>
              <a:rPr lang="es-ES" sz="2400" strike="noStrike">
                <a:solidFill>
                  <a:srgbClr val="000000"/>
                </a:solidFill>
                <a:latin typeface="Arial"/>
                <a:ea typeface="DejaVu Sans"/>
              </a:rPr>
              <a:t> (PJ). El personaje está dotado de características físicas y psíquicas concretas que se reflejan en una hoja llamada “ficha de personaje”. Además, hay un jugador especial (el “director de juego”, “máster” o “narrador”, el profesor en este caso) que prepara la partida y luego cuenta la historia, ejerce de árbitro, aplica el reglamento e interpreta a los personajes secundarios (también llamados “PNJ”). El resto de jugadores deben participar en esa aventura con sus PJ como protagonistas. Sería algo parecido a una película en la que los actores pudiesen ir modificando la historia con sus acciones y sus decisiones.</a:t>
            </a:r>
            <a:endParaRPr/>
          </a:p>
        </p:txBody>
      </p:sp>
    </p:spTree>
  </p:cSld>
  <p:timing>
    <p:tnLst>
      <p:par>
        <p:cTn id="12" dur="indefinite" restart="never" nodeType="tmRoot">
          <p:childTnLst>
            <p:seq>
              <p:cTn id="13"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68" name="Picture 2" descr=""/>
          <p:cNvPicPr/>
          <p:nvPr/>
        </p:nvPicPr>
        <p:blipFill>
          <a:blip r:embed="rId1"/>
          <a:stretch/>
        </p:blipFill>
        <p:spPr>
          <a:xfrm>
            <a:off x="0" y="0"/>
            <a:ext cx="5069160" cy="3383280"/>
          </a:xfrm>
          <a:prstGeom prst="rect">
            <a:avLst/>
          </a:prstGeom>
          <a:ln>
            <a:noFill/>
          </a:ln>
        </p:spPr>
      </p:pic>
      <p:pic>
        <p:nvPicPr>
          <p:cNvPr id="169" name="Picture 4" descr=""/>
          <p:cNvPicPr/>
          <p:nvPr/>
        </p:nvPicPr>
        <p:blipFill>
          <a:blip r:embed="rId2"/>
          <a:stretch/>
        </p:blipFill>
        <p:spPr>
          <a:xfrm>
            <a:off x="3069000" y="2808000"/>
            <a:ext cx="6073920" cy="4048920"/>
          </a:xfrm>
          <a:prstGeom prst="rect">
            <a:avLst/>
          </a:prstGeom>
          <a:ln>
            <a:noFill/>
          </a:ln>
        </p:spPr>
      </p:pic>
      <p:pic>
        <p:nvPicPr>
          <p:cNvPr id="170" name="Picture 6" descr=""/>
          <p:cNvPicPr/>
          <p:nvPr/>
        </p:nvPicPr>
        <p:blipFill>
          <a:blip r:embed="rId3"/>
          <a:stretch/>
        </p:blipFill>
        <p:spPr>
          <a:xfrm>
            <a:off x="4716000" y="0"/>
            <a:ext cx="4426920" cy="2830320"/>
          </a:xfrm>
          <a:prstGeom prst="rect">
            <a:avLst/>
          </a:prstGeom>
          <a:ln>
            <a:noFill/>
          </a:ln>
        </p:spPr>
      </p:pic>
      <p:pic>
        <p:nvPicPr>
          <p:cNvPr id="171" name="Picture 8" descr=""/>
          <p:cNvPicPr/>
          <p:nvPr/>
        </p:nvPicPr>
        <p:blipFill>
          <a:blip r:embed="rId4"/>
          <a:stretch/>
        </p:blipFill>
        <p:spPr>
          <a:xfrm>
            <a:off x="0" y="3645000"/>
            <a:ext cx="3130920" cy="2937600"/>
          </a:xfrm>
          <a:prstGeom prst="rect">
            <a:avLst/>
          </a:prstGeom>
          <a:ln>
            <a:noFill/>
          </a:ln>
        </p:spPr>
      </p:pic>
    </p:spTree>
  </p:cSld>
  <p:timing>
    <p:tnLst>
      <p:par>
        <p:cTn id="14" dur="indefinite" restart="never" nodeType="tmRoot">
          <p:childTnLst>
            <p:seq>
              <p:cTn id="15" nodeType="mainSeq">
                <p:childTnLst>
                  <p:par>
                    <p:cTn id="16" fill="freeze">
                      <p:stCondLst>
                        <p:cond delay="indefinite"/>
                      </p:stCondLst>
                      <p:childTnLst>
                        <p:par>
                          <p:cTn id="17" fill="freeze">
                            <p:stCondLst>
                              <p:cond delay="0"/>
                            </p:stCondLst>
                            <p:childTnLst>
                              <p:par>
                                <p:cTn id="18" nodeType="clickEffect" fill="hold" presetClass="entr" presetID="39">
                                  <p:stCondLst>
                                    <p:cond delay="0"/>
                                  </p:stCondLst>
                                  <p:childTnLst>
                                    <p:set>
                                      <p:cBhvr>
                                        <p:cTn id="19" fill="hold">
                                          <p:stCondLst>
                                            <p:cond delay="0"/>
                                          </p:stCondLst>
                                        </p:cTn>
                                        <p:tgtEl>
                                          <p:spTgt spid="168"/>
                                        </p:tgtEl>
                                        <p:attrNameLst>
                                          <p:attrName>style.visibility</p:attrName>
                                        </p:attrNameLst>
                                      </p:cBhvr>
                                      <p:to>
                                        <p:strVal val="visible"/>
                                      </p:to>
                                    </p:set>
                                    <p:anim calcmode="lin" valueType="str">
                                      <p:cBhvr additive="repl">
                                        <p:cTn id="20" dur="250" fill="hold"/>
                                        <p:tgtEl>
                                          <p:spTgt spid="168"/>
                                        </p:tgtEl>
                                      </p:cBhvr>
                                      <p:tavLst>
                                        <p:tav tm="0">
                                          <p:val>
                                            <p:strVal val="height/20"/>
                                          </p:val>
                                        </p:tav>
                                        <p:tav tm="50000">
                                          <p:val>
                                            <p:strVal val="height/20"/>
                                          </p:val>
                                        </p:tav>
                                        <p:tav tm="100000">
                                          <p:val>
                                            <p:strVal val="height"/>
                                          </p:val>
                                        </p:tav>
                                      </p:tavLst>
                                    </p:anim>
                                    <p:anim calcmode="lin" valueType="str">
                                      <p:cBhvr additive="repl">
                                        <p:cTn id="21" dur="250" fill="hold"/>
                                        <p:tgtEl>
                                          <p:spTgt spid="168"/>
                                        </p:tgtEl>
                                      </p:cBhvr>
                                      <p:tavLst>
                                        <p:tav tm="0">
                                          <p:val>
                                            <p:strVal val="width+.3"/>
                                          </p:val>
                                        </p:tav>
                                        <p:tav tm="50000">
                                          <p:val>
                                            <p:strVal val="width+.3"/>
                                          </p:val>
                                        </p:tav>
                                        <p:tav tm="100000">
                                          <p:val>
                                            <p:strVal val="width"/>
                                          </p:val>
                                        </p:tav>
                                      </p:tavLst>
                                    </p:anim>
                                    <p:anim calcmode="lin" valueType="num">
                                      <p:cBhvr additive="repl">
                                        <p:cTn id="22" dur="250" fill="hold"/>
                                        <p:tgtEl>
                                          <p:spTgt spid="168"/>
                                        </p:tgtEl>
                                        <p:attrNameLst>
                                          <p:attrName>ppt_x</p:attrName>
                                        </p:attrNameLst>
                                      </p:cBhvr>
                                      <p:tavLst>
                                        <p:tav tm="0">
                                          <p:val>
                                            <p:strVal val="#ppt_x-.3"/>
                                          </p:val>
                                        </p:tav>
                                        <p:tav tm="50000">
                                          <p:val>
                                            <p:strVal val="#ppt_x"/>
                                          </p:val>
                                        </p:tav>
                                        <p:tav tm="100000">
                                          <p:val>
                                            <p:strVal val="#ppt_x"/>
                                          </p:val>
                                        </p:tav>
                                      </p:tavLst>
                                    </p:anim>
                                    <p:anim calcmode="lin" valueType="num">
                                      <p:cBhvr additive="repl">
                                        <p:cTn id="23" dur="250" fill="hold"/>
                                        <p:tgtEl>
                                          <p:spTgt spid="168"/>
                                        </p:tgtEl>
                                        <p:attrNameLst>
                                          <p:attrName>ppt_y</p:attrName>
                                        </p:attrNameLst>
                                      </p:cBhvr>
                                      <p:tavLst>
                                        <p:tav tm="0">
                                          <p:val>
                                            <p:strVal val="#ppt_y"/>
                                          </p:val>
                                        </p:tav>
                                        <p:tav tm="100000">
                                          <p:val>
                                            <p:strVal val="#ppt_y"/>
                                          </p:val>
                                        </p:tav>
                                      </p:tavLst>
                                    </p:anim>
                                  </p:childTnLst>
                                </p:cTn>
                              </p:par>
                            </p:childTnLst>
                          </p:cTn>
                        </p:par>
                      </p:childTnLst>
                    </p:cTn>
                  </p:par>
                  <p:par>
                    <p:cTn id="24" fill="freeze">
                      <p:stCondLst>
                        <p:cond delay="indefinite"/>
                      </p:stCondLst>
                      <p:childTnLst>
                        <p:par>
                          <p:cTn id="25" fill="freeze">
                            <p:stCondLst>
                              <p:cond delay="0"/>
                            </p:stCondLst>
                            <p:childTnLst>
                              <p:par>
                                <p:cTn id="26" nodeType="clickEffect" fill="hold" presetClass="entr" presetID="50">
                                  <p:stCondLst>
                                    <p:cond delay="0"/>
                                  </p:stCondLst>
                                  <p:childTnLst>
                                    <p:set>
                                      <p:cBhvr>
                                        <p:cTn id="27" dur="1" fill="hold">
                                          <p:stCondLst>
                                            <p:cond delay="0"/>
                                          </p:stCondLst>
                                        </p:cTn>
                                        <p:tgtEl>
                                          <p:spTgt spid="169"/>
                                        </p:tgtEl>
                                        <p:attrNameLst>
                                          <p:attrName>style.visibility</p:attrName>
                                        </p:attrNameLst>
                                      </p:cBhvr>
                                      <p:to>
                                        <p:strVal val="visible"/>
                                      </p:to>
                                    </p:set>
                                    <p:anim calcmode="lin" valueType="str">
                                      <p:cBhvr additive="repl">
                                        <p:cTn id="28" dur="1000" fill="hold"/>
                                        <p:tgtEl>
                                          <p:spTgt spid="169"/>
                                        </p:tgtEl>
                                      </p:cBhvr>
                                      <p:tavLst>
                                        <p:tav tm="0">
                                          <p:val>
                                            <p:strVal val="width+.3"/>
                                          </p:val>
                                        </p:tav>
                                        <p:tav tm="100000">
                                          <p:val>
                                            <p:strVal val="width"/>
                                          </p:val>
                                        </p:tav>
                                      </p:tavLst>
                                    </p:anim>
                                    <p:anim calcmode="lin" valueType="str">
                                      <p:cBhvr additive="repl">
                                        <p:cTn id="29" dur="1000" fill="hold"/>
                                        <p:tgtEl>
                                          <p:spTgt spid="169"/>
                                        </p:tgtEl>
                                      </p:cBhvr>
                                      <p:tavLst>
                                        <p:tav tm="0">
                                          <p:val>
                                            <p:strVal val="height"/>
                                          </p:val>
                                        </p:tav>
                                        <p:tav tm="100000">
                                          <p:val>
                                            <p:strVal val="height"/>
                                          </p:val>
                                        </p:tav>
                                      </p:tavLst>
                                    </p:anim>
                                    <p:animEffect filter="fade" transition="in">
                                      <p:cBhvr additive="repl">
                                        <p:cTn id="30" dur="1000"/>
                                        <p:tgtEl>
                                          <p:spTgt spid="169"/>
                                        </p:tgtEl>
                                      </p:cBhvr>
                                    </p:animEffect>
                                  </p:childTnLst>
                                </p:cTn>
                              </p:par>
                            </p:childTnLst>
                          </p:cTn>
                        </p:par>
                      </p:childTnLst>
                    </p:cTn>
                  </p:par>
                  <p:par>
                    <p:cTn id="31" fill="freeze">
                      <p:stCondLst>
                        <p:cond delay="indefinite"/>
                      </p:stCondLst>
                      <p:childTnLst>
                        <p:par>
                          <p:cTn id="32" fill="freeze">
                            <p:stCondLst>
                              <p:cond delay="0"/>
                            </p:stCondLst>
                            <p:childTnLst>
                              <p:par>
                                <p:cTn id="33" nodeType="clickEffect" fill="hold" presetClass="entr" presetID="37">
                                  <p:stCondLst>
                                    <p:cond delay="0"/>
                                  </p:stCondLst>
                                  <p:childTnLst>
                                    <p:set>
                                      <p:cBhvr>
                                        <p:cTn id="34" dur="1" fill="hold">
                                          <p:stCondLst>
                                            <p:cond delay="0"/>
                                          </p:stCondLst>
                                        </p:cTn>
                                        <p:tgtEl>
                                          <p:spTgt spid="170"/>
                                        </p:tgtEl>
                                        <p:attrNameLst>
                                          <p:attrName>style.visibility</p:attrName>
                                        </p:attrNameLst>
                                      </p:cBhvr>
                                      <p:to>
                                        <p:strVal val="visible"/>
                                      </p:to>
                                    </p:set>
                                    <p:animEffect filter="fade" transition="in">
                                      <p:cBhvr additive="repl">
                                        <p:cTn id="35" dur="1000"/>
                                        <p:tgtEl>
                                          <p:spTgt spid="170"/>
                                        </p:tgtEl>
                                      </p:cBhvr>
                                    </p:animEffect>
                                    <p:anim calcmode="lin" valueType="num">
                                      <p:cBhvr additive="repl">
                                        <p:cTn id="36" dur="1000" fill="hold"/>
                                        <p:tgtEl>
                                          <p:spTgt spid="170"/>
                                        </p:tgtEl>
                                        <p:attrNameLst>
                                          <p:attrName>ppt_x</p:attrName>
                                        </p:attrNameLst>
                                      </p:cBhvr>
                                      <p:tavLst>
                                        <p:tav tm="0">
                                          <p:val>
                                            <p:strVal val="#ppt_x"/>
                                          </p:val>
                                        </p:tav>
                                        <p:tav tm="100000">
                                          <p:val>
                                            <p:strVal val="#ppt_x"/>
                                          </p:val>
                                        </p:tav>
                                      </p:tavLst>
                                    </p:anim>
                                    <p:anim calcmode="lin" valueType="num">
                                      <p:cBhvr additive="repl">
                                        <p:cTn id="37" dur="900" fill="hold"/>
                                        <p:tgtEl>
                                          <p:spTgt spid="170"/>
                                        </p:tgtEl>
                                        <p:attrNameLst>
                                          <p:attrName>ppt_y</p:attrName>
                                        </p:attrNameLst>
                                      </p:cBhvr>
                                      <p:tavLst>
                                        <p:tav tm="0">
                                          <p:val>
                                            <p:strVal val="#ppt_y+1"/>
                                          </p:val>
                                        </p:tav>
                                        <p:tav tm="100000">
                                          <p:val>
                                            <p:strVal val="#ppt_y-.03"/>
                                          </p:val>
                                        </p:tav>
                                      </p:tavLst>
                                    </p:anim>
                                    <p:anim calcmode="lin" valueType="num">
                                      <p:cBhvr additive="repl">
                                        <p:cTn id="38" dur="100" fill="hold">
                                          <p:stCondLst>
                                            <p:cond delay="900"/>
                                          </p:stCondLst>
                                        </p:cTn>
                                        <p:tgtEl>
                                          <p:spTgt spid="170"/>
                                        </p:tgtEl>
                                        <p:attrNameLst>
                                          <p:attrName>ppt_y</p:attrName>
                                        </p:attrNameLst>
                                      </p:cBhvr>
                                      <p:tavLst>
                                        <p:tav tm="0">
                                          <p:val>
                                            <p:strVal val="#ppt_y-.03"/>
                                          </p:val>
                                        </p:tav>
                                        <p:tav tm="100000">
                                          <p:val>
                                            <p:strVal val="#ppt_y"/>
                                          </p:val>
                                        </p:tav>
                                      </p:tavLst>
                                    </p:anim>
                                  </p:childTnLst>
                                </p:cTn>
                              </p:par>
                            </p:childTnLst>
                          </p:cTn>
                        </p:par>
                      </p:childTnLst>
                    </p:cTn>
                  </p:par>
                  <p:par>
                    <p:cTn id="39" fill="freeze">
                      <p:stCondLst>
                        <p:cond delay="indefinite"/>
                      </p:stCondLst>
                      <p:childTnLst>
                        <p:par>
                          <p:cTn id="40" fill="freeze">
                            <p:stCondLst>
                              <p:cond delay="0"/>
                            </p:stCondLst>
                            <p:childTnLst>
                              <p:par>
                                <p:cTn id="41" nodeType="clickEffect" fill="hold" presetClass="entr" presetID="49">
                                  <p:stCondLst>
                                    <p:cond delay="0"/>
                                  </p:stCondLst>
                                  <p:childTnLst>
                                    <p:set>
                                      <p:cBhvr>
                                        <p:cTn id="42" fill="hold">
                                          <p:stCondLst>
                                            <p:cond delay="0"/>
                                          </p:stCondLst>
                                        </p:cTn>
                                        <p:tgtEl>
                                          <p:spTgt spid="171"/>
                                        </p:tgtEl>
                                        <p:attrNameLst>
                                          <p:attrName>style.visibility</p:attrName>
                                        </p:attrNameLst>
                                      </p:cBhvr>
                                      <p:to>
                                        <p:strVal val="visible"/>
                                      </p:to>
                                    </p:set>
                                    <p:anim calcmode="lin" valueType="str">
                                      <p:cBhvr additive="repl">
                                        <p:cTn id="43" dur="250" fill="hold"/>
                                        <p:tgtEl>
                                          <p:spTgt spid="171"/>
                                        </p:tgtEl>
                                      </p:cBhvr>
                                      <p:tavLst>
                                        <p:tav tm="0">
                                          <p:val>
                                            <p:strVal val="0"/>
                                          </p:val>
                                        </p:tav>
                                        <p:tav tm="100000">
                                          <p:val>
                                            <p:strVal val="width"/>
                                          </p:val>
                                        </p:tav>
                                      </p:tavLst>
                                    </p:anim>
                                    <p:anim calcmode="lin" valueType="str">
                                      <p:cBhvr additive="repl">
                                        <p:cTn id="44" dur="250" fill="hold"/>
                                        <p:tgtEl>
                                          <p:spTgt spid="171"/>
                                        </p:tgtEl>
                                      </p:cBhvr>
                                      <p:tavLst>
                                        <p:tav tm="0">
                                          <p:val>
                                            <p:strVal val="0"/>
                                          </p:val>
                                        </p:tav>
                                        <p:tav tm="100000">
                                          <p:val>
                                            <p:strVal val="height"/>
                                          </p:val>
                                        </p:tav>
                                      </p:tavLst>
                                    </p:anim>
                                    <p:anim calcmode="lin" valueType="str">
                                      <p:cBhvr additive="repl">
                                        <p:cTn id="45" dur="250" fill="hold"/>
                                        <p:tgtEl>
                                          <p:spTgt spid="171"/>
                                        </p:tgtEl>
                                      </p:cBhvr>
                                      <p:tavLst>
                                        <p:tav tm="0">
                                          <p:val>
                                            <p:strVal val="360"/>
                                          </p:val>
                                        </p:tav>
                                        <p:tav tm="100000">
                                          <p:val>
                                            <p:strVal val="0"/>
                                          </p:val>
                                        </p:tav>
                                      </p:tavLst>
                                    </p:anim>
                                    <p:animEffect filter="fade" transition="in">
                                      <p:cBhvr additive="repl">
                                        <p:cTn id="46" dur="250"/>
                                        <p:tgtEl>
                                          <p:spTgt spid="17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2" name="CustomShape 1"/>
          <p:cNvSpPr/>
          <p:nvPr/>
        </p:nvSpPr>
        <p:spPr>
          <a:xfrm>
            <a:off x="0" y="432000"/>
            <a:ext cx="9142920" cy="907920"/>
          </a:xfrm>
          <a:prstGeom prst="rect">
            <a:avLst/>
          </a:prstGeom>
          <a:noFill/>
          <a:ln>
            <a:noFill/>
          </a:ln>
        </p:spPr>
        <p:style>
          <a:lnRef idx="0"/>
          <a:fillRef idx="0"/>
          <a:effectRef idx="0"/>
          <a:fontRef idx="minor"/>
        </p:style>
        <p:txBody>
          <a:bodyPr lIns="90000" rIns="90000" tIns="45000" bIns="45000" anchor="b"/>
          <a:p>
            <a:endParaRPr/>
          </a:p>
          <a:p>
            <a:pPr algn="ctr">
              <a:lnSpc>
                <a:spcPct val="100000"/>
              </a:lnSpc>
            </a:pPr>
            <a:r>
              <a:rPr b="1" lang="es-ES" sz="4000" strike="noStrike">
                <a:solidFill>
                  <a:srgbClr val="3b3b3b"/>
                </a:solidFill>
                <a:latin typeface="AR DESTINE"/>
                <a:ea typeface="DejaVu Sans"/>
              </a:rPr>
              <a:t>¿QUÉ SON LOS PERSONAJES?</a:t>
            </a:r>
            <a:endParaRPr/>
          </a:p>
        </p:txBody>
      </p:sp>
      <p:sp>
        <p:nvSpPr>
          <p:cNvPr id="173" name="CustomShape 2"/>
          <p:cNvSpPr/>
          <p:nvPr/>
        </p:nvSpPr>
        <p:spPr>
          <a:xfrm>
            <a:off x="179640" y="1340640"/>
            <a:ext cx="8712000" cy="244728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Los personajes de los jugadores (PJ) son gente normal que vive en una época determinada y que, por tanto, no pueden hacer todo lo que les venga en gana. Por ello, </a:t>
            </a:r>
            <a:r>
              <a:rPr b="1" lang="es-ES" sz="2400" strike="noStrike">
                <a:solidFill>
                  <a:srgbClr val="000000"/>
                </a:solidFill>
                <a:latin typeface="Arial"/>
                <a:ea typeface="DejaVu Sans"/>
              </a:rPr>
              <a:t>hay unas reglas que determinan cómo se pueden hacer las cosas en el juego</a:t>
            </a:r>
            <a:r>
              <a:rPr lang="es-ES" sz="2400" strike="noStrike">
                <a:solidFill>
                  <a:srgbClr val="000000"/>
                </a:solidFill>
                <a:latin typeface="Arial"/>
                <a:ea typeface="DejaVu Sans"/>
              </a:rPr>
              <a:t>. Cuando lo que se quiere hacer encierra cierta dificultad, hay que tirar dados para averiguar si el personaje lo logra o no.</a:t>
            </a:r>
            <a:endParaRPr/>
          </a:p>
        </p:txBody>
      </p:sp>
      <p:pic>
        <p:nvPicPr>
          <p:cNvPr id="174" name="3 Imagen" descr=""/>
          <p:cNvPicPr/>
          <p:nvPr/>
        </p:nvPicPr>
        <p:blipFill>
          <a:blip r:embed="rId1"/>
          <a:stretch/>
        </p:blipFill>
        <p:spPr>
          <a:xfrm>
            <a:off x="2555640" y="3861000"/>
            <a:ext cx="4535280" cy="2720160"/>
          </a:xfrm>
          <a:prstGeom prst="rect">
            <a:avLst/>
          </a:prstGeom>
          <a:ln w="9360">
            <a:noFill/>
          </a:ln>
        </p:spPr>
      </p:pic>
    </p:spTree>
  </p:cSld>
  <p:timing>
    <p:tnLst>
      <p:par>
        <p:cTn id="47" dur="indefinite" restart="never" nodeType="tmRoot">
          <p:childTnLst>
            <p:seq>
              <p:cTn id="48"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5" name="CustomShape 1"/>
          <p:cNvSpPr/>
          <p:nvPr/>
        </p:nvSpPr>
        <p:spPr>
          <a:xfrm>
            <a:off x="251640" y="548640"/>
            <a:ext cx="8640000" cy="746640"/>
          </a:xfrm>
          <a:prstGeom prst="rect">
            <a:avLst/>
          </a:prstGeom>
          <a:noFill/>
          <a:ln>
            <a:noFill/>
          </a:ln>
        </p:spPr>
        <p:style>
          <a:lnRef idx="0"/>
          <a:fillRef idx="0"/>
          <a:effectRef idx="0"/>
          <a:fontRef idx="minor"/>
        </p:style>
        <p:txBody>
          <a:bodyPr lIns="90000" rIns="90000" tIns="45000" bIns="45000" anchor="b"/>
          <a:p>
            <a:pPr>
              <a:lnSpc>
                <a:spcPct val="100000"/>
              </a:lnSpc>
            </a:pPr>
            <a:r>
              <a:rPr b="1" lang="es-ES" sz="4000" strike="noStrike">
                <a:solidFill>
                  <a:srgbClr val="3b3b3b"/>
                </a:solidFill>
                <a:latin typeface="AR DESTINE"/>
                <a:ea typeface="DejaVu Sans"/>
              </a:rPr>
              <a:t>OBJETIVOS DE LOS ALUMNOS</a:t>
            </a:r>
            <a:endParaRPr/>
          </a:p>
        </p:txBody>
      </p:sp>
      <p:sp>
        <p:nvSpPr>
          <p:cNvPr id="176" name="CustomShape 2"/>
          <p:cNvSpPr/>
          <p:nvPr/>
        </p:nvSpPr>
        <p:spPr>
          <a:xfrm>
            <a:off x="179640" y="1412640"/>
            <a:ext cx="7055640" cy="5111640"/>
          </a:xfrm>
          <a:prstGeom prst="rect">
            <a:avLst/>
          </a:prstGeom>
          <a:noFill/>
          <a:ln>
            <a:noFill/>
          </a:ln>
        </p:spPr>
        <p:style>
          <a:lnRef idx="0"/>
          <a:fillRef idx="0"/>
          <a:effectRef idx="0"/>
          <a:fontRef idx="minor"/>
        </p:style>
        <p:txBody>
          <a:bodyPr lIns="90000" rIns="90000" tIns="45000" bIns="45000"/>
          <a:p>
            <a:pPr>
              <a:lnSpc>
                <a:spcPct val="100000"/>
              </a:lnSpc>
              <a:buFont typeface="Trebuchet MS"/>
              <a:buAutoNum type="arabicPeriod"/>
            </a:pPr>
            <a:r>
              <a:rPr b="1" lang="es-ES" sz="2400" strike="noStrike">
                <a:solidFill>
                  <a:srgbClr val="000000"/>
                </a:solidFill>
                <a:latin typeface="Arial"/>
                <a:ea typeface="DejaVu Sans"/>
              </a:rPr>
              <a:t>Hacer que el PJ hable, piense, actúe y se comporte de forma coherente</a:t>
            </a:r>
            <a:r>
              <a:rPr lang="es-ES" sz="2400" strike="noStrike">
                <a:solidFill>
                  <a:srgbClr val="000000"/>
                </a:solidFill>
                <a:latin typeface="Arial"/>
                <a:ea typeface="DejaVu Sans"/>
              </a:rPr>
              <a:t> (es decir, de acuerdo con lo que es y la época en la que existe).</a:t>
            </a:r>
            <a:endParaRPr/>
          </a:p>
          <a:p>
            <a:pPr>
              <a:lnSpc>
                <a:spcPct val="100000"/>
              </a:lnSpc>
              <a:buFont typeface="Trebuchet MS"/>
              <a:buAutoNum type="arabicPeriod"/>
            </a:pPr>
            <a:r>
              <a:rPr b="1" lang="es-ES" sz="2400" strike="noStrike">
                <a:solidFill>
                  <a:srgbClr val="000000"/>
                </a:solidFill>
                <a:latin typeface="Arial"/>
                <a:ea typeface="DejaVu Sans"/>
              </a:rPr>
              <a:t>Mantener vivo al PJ </a:t>
            </a:r>
            <a:r>
              <a:rPr lang="es-ES" sz="2400" strike="noStrike">
                <a:solidFill>
                  <a:srgbClr val="000000"/>
                </a:solidFill>
                <a:latin typeface="Arial"/>
                <a:ea typeface="DejaVu Sans"/>
              </a:rPr>
              <a:t>o, en caso de morir, que su muerte también resulte coherente.</a:t>
            </a:r>
            <a:endParaRPr/>
          </a:p>
          <a:p>
            <a:pPr>
              <a:lnSpc>
                <a:spcPct val="100000"/>
              </a:lnSpc>
              <a:buFont typeface="Trebuchet MS"/>
              <a:buAutoNum type="arabicPeriod"/>
            </a:pPr>
            <a:r>
              <a:rPr b="1" lang="es-ES" sz="2400" strike="noStrike">
                <a:solidFill>
                  <a:srgbClr val="000000"/>
                </a:solidFill>
                <a:latin typeface="Arial"/>
                <a:ea typeface="DejaVu Sans"/>
              </a:rPr>
              <a:t>Demostrar</a:t>
            </a:r>
            <a:r>
              <a:rPr lang="es-ES" sz="2400" strike="noStrike">
                <a:solidFill>
                  <a:srgbClr val="000000"/>
                </a:solidFill>
                <a:latin typeface="Arial"/>
                <a:ea typeface="DejaVu Sans"/>
              </a:rPr>
              <a:t>, por medio de la interpretación del PJ, </a:t>
            </a:r>
            <a:r>
              <a:rPr b="1" lang="es-ES" sz="2400" strike="noStrike">
                <a:solidFill>
                  <a:srgbClr val="000000"/>
                </a:solidFill>
                <a:latin typeface="Arial"/>
                <a:ea typeface="DejaVu Sans"/>
              </a:rPr>
              <a:t>que</a:t>
            </a:r>
            <a:r>
              <a:rPr lang="es-ES" sz="2400" strike="noStrike">
                <a:solidFill>
                  <a:srgbClr val="000000"/>
                </a:solidFill>
                <a:latin typeface="Arial"/>
                <a:ea typeface="DejaVu Sans"/>
              </a:rPr>
              <a:t> </a:t>
            </a:r>
            <a:r>
              <a:rPr b="1" lang="es-ES" sz="2400" strike="noStrike">
                <a:solidFill>
                  <a:srgbClr val="000000"/>
                </a:solidFill>
                <a:latin typeface="Arial"/>
                <a:ea typeface="DejaVu Sans"/>
              </a:rPr>
              <a:t>se han repasado y se dominan los contenidos estudiados</a:t>
            </a:r>
            <a:r>
              <a:rPr lang="es-ES" sz="2400" strike="noStrike">
                <a:solidFill>
                  <a:srgbClr val="000000"/>
                </a:solidFill>
                <a:latin typeface="Arial"/>
                <a:ea typeface="DejaVu Sans"/>
              </a:rPr>
              <a:t>.</a:t>
            </a:r>
            <a:endParaRPr/>
          </a:p>
          <a:p>
            <a:pPr>
              <a:lnSpc>
                <a:spcPct val="100000"/>
              </a:lnSpc>
            </a:pPr>
            <a:r>
              <a:rPr lang="es-ES" sz="2400" strike="noStrike">
                <a:solidFill>
                  <a:srgbClr val="000000"/>
                </a:solidFill>
                <a:latin typeface="Arial"/>
                <a:ea typeface="DejaVu Sans"/>
              </a:rPr>
              <a:t>El logro de estos tres objetivos proporciona a cada grupo de alumnos </a:t>
            </a:r>
            <a:r>
              <a:rPr b="1" lang="es-ES" sz="2400" strike="noStrike">
                <a:solidFill>
                  <a:srgbClr val="000000"/>
                </a:solidFill>
                <a:latin typeface="Arial"/>
                <a:ea typeface="DejaVu Sans"/>
              </a:rPr>
              <a:t>puntos de Aprendizaje</a:t>
            </a:r>
            <a:r>
              <a:rPr lang="es-ES" sz="2400" strike="noStrike">
                <a:solidFill>
                  <a:srgbClr val="000000"/>
                </a:solidFill>
                <a:latin typeface="Arial"/>
                <a:ea typeface="DejaVu Sans"/>
              </a:rPr>
              <a:t>. Por el contrario, jugar mal (por ejemplo, interpretar al PJ de forma incoherente o no saber contenidos básicos de la materia) resta esos mismos puntos.</a:t>
            </a:r>
            <a:endParaRPr/>
          </a:p>
        </p:txBody>
      </p:sp>
      <p:pic>
        <p:nvPicPr>
          <p:cNvPr id="177" name="Picture 2" descr=""/>
          <p:cNvPicPr/>
          <p:nvPr/>
        </p:nvPicPr>
        <p:blipFill>
          <a:blip r:embed="rId1"/>
          <a:stretch/>
        </p:blipFill>
        <p:spPr>
          <a:xfrm>
            <a:off x="7020360" y="1556640"/>
            <a:ext cx="1893240" cy="4463280"/>
          </a:xfrm>
          <a:prstGeom prst="rect">
            <a:avLst/>
          </a:prstGeom>
          <a:ln>
            <a:noFill/>
          </a:ln>
        </p:spPr>
      </p:pic>
    </p:spTree>
  </p:cSld>
  <p:timing>
    <p:tnLst>
      <p:par>
        <p:cTn id="49" dur="indefinite" restart="never" nodeType="tmRoot">
          <p:childTnLst>
            <p:seq>
              <p:cTn id="50"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8" name="CustomShape 1"/>
          <p:cNvSpPr/>
          <p:nvPr/>
        </p:nvSpPr>
        <p:spPr>
          <a:xfrm>
            <a:off x="0" y="548640"/>
            <a:ext cx="9142920" cy="863280"/>
          </a:xfrm>
          <a:prstGeom prst="rect">
            <a:avLst/>
          </a:prstGeom>
          <a:noFill/>
          <a:ln>
            <a:noFill/>
          </a:ln>
        </p:spPr>
        <p:style>
          <a:lnRef idx="0"/>
          <a:fillRef idx="0"/>
          <a:effectRef idx="0"/>
          <a:fontRef idx="minor"/>
        </p:style>
        <p:txBody>
          <a:bodyPr lIns="90000" rIns="90000" tIns="45000" bIns="45000" anchor="b"/>
          <a:p>
            <a:pPr algn="ctr">
              <a:lnSpc>
                <a:spcPct val="100000"/>
              </a:lnSpc>
            </a:pPr>
            <a:r>
              <a:rPr b="1" lang="es-ES" sz="4000" strike="noStrike">
                <a:solidFill>
                  <a:srgbClr val="3b3b3b"/>
                </a:solidFill>
                <a:latin typeface="AR DESTINE"/>
                <a:ea typeface="DejaVu Sans"/>
              </a:rPr>
              <a:t>EVALUACIÓN Y RECOMPENSAS</a:t>
            </a:r>
            <a:endParaRPr/>
          </a:p>
        </p:txBody>
      </p:sp>
      <p:sp>
        <p:nvSpPr>
          <p:cNvPr id="179" name="CustomShape 2"/>
          <p:cNvSpPr/>
          <p:nvPr/>
        </p:nvSpPr>
        <p:spPr>
          <a:xfrm>
            <a:off x="179640" y="1412640"/>
            <a:ext cx="8712000" cy="5111640"/>
          </a:xfrm>
          <a:prstGeom prst="rect">
            <a:avLst/>
          </a:prstGeom>
          <a:noFill/>
          <a:ln>
            <a:noFill/>
          </a:ln>
        </p:spPr>
        <p:style>
          <a:lnRef idx="0"/>
          <a:fillRef idx="0"/>
          <a:effectRef idx="0"/>
          <a:fontRef idx="minor"/>
        </p:style>
        <p:txBody>
          <a:bodyPr lIns="90000" rIns="90000" tIns="45000" bIns="45000"/>
          <a:p>
            <a:pPr>
              <a:lnSpc>
                <a:spcPct val="100000"/>
              </a:lnSpc>
            </a:pPr>
            <a:r>
              <a:rPr lang="es-ES" sz="2400" strike="noStrike">
                <a:solidFill>
                  <a:srgbClr val="000000"/>
                </a:solidFill>
                <a:latin typeface="Arial"/>
                <a:ea typeface="DejaVu Sans"/>
              </a:rPr>
              <a:t>Cada grupo de alumnos </a:t>
            </a:r>
            <a:r>
              <a:rPr b="1" lang="es-ES" sz="2400" strike="noStrike">
                <a:solidFill>
                  <a:srgbClr val="000000"/>
                </a:solidFill>
                <a:latin typeface="Arial"/>
                <a:ea typeface="DejaVu Sans"/>
              </a:rPr>
              <a:t>comienza la partida con 5 puntos de Aprendizaje</a:t>
            </a:r>
            <a:r>
              <a:rPr lang="es-ES" sz="2400" strike="noStrike">
                <a:solidFill>
                  <a:srgbClr val="000000"/>
                </a:solidFill>
                <a:latin typeface="Arial"/>
                <a:ea typeface="DejaVu Sans"/>
              </a:rPr>
              <a:t>, puntos que se van ganando o perdiendo a lo largo de la aventura (o incluso en el mismo proceso de creación de los personajes con los alumnos) en función del grado de cumplimiento de los objetivos.</a:t>
            </a:r>
            <a:endParaRPr/>
          </a:p>
          <a:p>
            <a:pPr>
              <a:lnSpc>
                <a:spcPct val="100000"/>
              </a:lnSpc>
            </a:pPr>
            <a:r>
              <a:rPr lang="es-ES" sz="2400" strike="noStrike">
                <a:solidFill>
                  <a:srgbClr val="000000"/>
                </a:solidFill>
                <a:latin typeface="Arial"/>
                <a:ea typeface="DejaVu Sans"/>
              </a:rPr>
              <a:t>Al final de la partida, el grupo que más puntos de Aprendizaje acumule será más recompensado. Por ejemplo, si utilizamos positivos en la evaluación, el primer grupo se podría llevar dos positivos; el segundo, un positivo y medio; el tercero, un positivo; etc. Por supuesto, </a:t>
            </a:r>
            <a:r>
              <a:rPr b="1" lang="es-ES" sz="2400" strike="noStrike">
                <a:solidFill>
                  <a:srgbClr val="000000"/>
                </a:solidFill>
                <a:latin typeface="Arial"/>
                <a:ea typeface="DejaVu Sans"/>
              </a:rPr>
              <a:t>si todos los grupos juegan bien, todos habrían de ser recompensados</a:t>
            </a:r>
            <a:r>
              <a:rPr lang="es-ES" sz="2400" strike="noStrike">
                <a:solidFill>
                  <a:srgbClr val="000000"/>
                </a:solidFill>
                <a:latin typeface="Arial"/>
                <a:ea typeface="DejaVu Sans"/>
              </a:rPr>
              <a:t>. Si lo que se quiere es transformar los puntos de Aprendizaje en una nota de examen, es mejor idea que cada grupo empiece con 0 puntos y que se los vayan ganando luego poco a poco a lo largo de la partida.</a:t>
            </a:r>
            <a:endParaRPr/>
          </a:p>
        </p:txBody>
      </p:sp>
    </p:spTree>
  </p:cSld>
  <p:timing>
    <p:tnLst>
      <p:par>
        <p:cTn id="51" dur="indefinite" restart="never" nodeType="tmRoot">
          <p:childTnLst>
            <p:seq>
              <p:cTn id="52"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180" name="1 Imagen" descr=""/>
          <p:cNvPicPr/>
          <p:nvPr/>
        </p:nvPicPr>
        <p:blipFill>
          <a:blip r:embed="rId1"/>
          <a:stretch/>
        </p:blipFill>
        <p:spPr>
          <a:xfrm>
            <a:off x="0" y="600840"/>
            <a:ext cx="10677240" cy="5995440"/>
          </a:xfrm>
          <a:prstGeom prst="rect">
            <a:avLst/>
          </a:prstGeom>
          <a:ln>
            <a:noFill/>
          </a:ln>
        </p:spPr>
      </p:pic>
      <p:sp>
        <p:nvSpPr>
          <p:cNvPr id="181" name="CustomShape 1"/>
          <p:cNvSpPr/>
          <p:nvPr/>
        </p:nvSpPr>
        <p:spPr>
          <a:xfrm>
            <a:off x="4284000" y="692640"/>
            <a:ext cx="4535280" cy="1491120"/>
          </a:xfrm>
          <a:prstGeom prst="rect">
            <a:avLst/>
          </a:prstGeom>
          <a:noFill/>
          <a:ln>
            <a:noFill/>
          </a:ln>
        </p:spPr>
        <p:style>
          <a:lnRef idx="0"/>
          <a:fillRef idx="0"/>
          <a:effectRef idx="0"/>
          <a:fontRef idx="minor"/>
        </p:style>
        <p:txBody>
          <a:bodyPr lIns="90000" rIns="90000" tIns="45000" bIns="45000"/>
          <a:p>
            <a:r>
              <a:rPr b="1" i="1" lang="es-ES" sz="2400" strike="noStrike">
                <a:solidFill>
                  <a:srgbClr val="000000"/>
                </a:solidFill>
                <a:latin typeface="Arial"/>
                <a:ea typeface="DejaVu Sans"/>
              </a:rPr>
              <a:t>Hitoschool</a:t>
            </a:r>
            <a:r>
              <a:rPr b="1" lang="es-ES" sz="2400" strike="noStrike">
                <a:solidFill>
                  <a:srgbClr val="000000"/>
                </a:solidFill>
                <a:latin typeface="Arial"/>
                <a:ea typeface="DejaVu Sans"/>
              </a:rPr>
              <a:t> en acción (IES Almunia, Jerez de la Frontera)</a:t>
            </a:r>
            <a:endParaRPr/>
          </a:p>
          <a:p>
            <a:pPr algn="ctr">
              <a:lnSpc>
                <a:spcPct val="100000"/>
              </a:lnSpc>
            </a:pPr>
            <a:r>
              <a:rPr b="1" lang="es-ES" sz="2000" strike="noStrike">
                <a:solidFill>
                  <a:srgbClr val="ff0000"/>
                </a:solidFill>
                <a:latin typeface="Arial"/>
                <a:ea typeface="DejaVu Sans"/>
              </a:rPr>
              <a:t>Elaboración de PJ</a:t>
            </a:r>
            <a:endParaRPr/>
          </a:p>
        </p:txBody>
      </p:sp>
    </p:spTree>
  </p:cSld>
  <p:timing>
    <p:tnLst>
      <p:par>
        <p:cTn id="53" dur="indefinite" restart="never" nodeType="tmRoot">
          <p:childTnLst>
            <p:seq>
              <p:cTn id="54" nodeType="mainSeq">
                <p:childTnLst>
                  <p:par>
                    <p:cTn id="55" fill="freeze">
                      <p:stCondLst>
                        <p:cond delay="indefinite"/>
                      </p:stCondLst>
                      <p:childTnLst>
                        <p:par>
                          <p:cTn id="56" fill="freeze">
                            <p:stCondLst>
                              <p:cond delay="0"/>
                            </p:stCondLst>
                            <p:childTnLst>
                              <p:par>
                                <p:cTn id="57" nodeType="clickEffect" fill="hold" presetClass="entr" presetID="31">
                                  <p:stCondLst>
                                    <p:cond delay="0"/>
                                  </p:stCondLst>
                                  <p:childTnLst>
                                    <p:set>
                                      <p:cBhvr>
                                        <p:cTn id="58" fill="hold">
                                          <p:stCondLst>
                                            <p:cond delay="0"/>
                                          </p:stCondLst>
                                        </p:cTn>
                                        <p:tgtEl>
                                          <p:spTgt spid="181"/>
                                        </p:tgtEl>
                                        <p:attrNameLst>
                                          <p:attrName>style.visibility</p:attrName>
                                        </p:attrNameLst>
                                      </p:cBhvr>
                                      <p:to>
                                        <p:strVal val="visible"/>
                                      </p:to>
                                    </p:set>
                                    <p:anim calcmode="lin" valueType="str">
                                      <p:cBhvr additive="repl">
                                        <p:cTn id="59" dur="500" fill="hold"/>
                                        <p:tgtEl>
                                          <p:spTgt spid="181"/>
                                        </p:tgtEl>
                                      </p:cBhvr>
                                      <p:tavLst>
                                        <p:tav tm="0">
                                          <p:val>
                                            <p:strVal val="0"/>
                                          </p:val>
                                        </p:tav>
                                        <p:tav tm="100000">
                                          <p:val>
                                            <p:strVal val="width"/>
                                          </p:val>
                                        </p:tav>
                                      </p:tavLst>
                                    </p:anim>
                                    <p:anim calcmode="lin" valueType="str">
                                      <p:cBhvr additive="repl">
                                        <p:cTn id="60" dur="500" fill="hold"/>
                                        <p:tgtEl>
                                          <p:spTgt spid="181"/>
                                        </p:tgtEl>
                                      </p:cBhvr>
                                      <p:tavLst>
                                        <p:tav tm="0">
                                          <p:val>
                                            <p:strVal val="0"/>
                                          </p:val>
                                        </p:tav>
                                        <p:tav tm="100000">
                                          <p:val>
                                            <p:strVal val="height"/>
                                          </p:val>
                                        </p:tav>
                                      </p:tavLst>
                                    </p:anim>
                                    <p:anim calcmode="lin" valueType="str">
                                      <p:cBhvr additive="repl">
                                        <p:cTn id="61" dur="500" fill="hold"/>
                                        <p:tgtEl>
                                          <p:spTgt spid="181"/>
                                        </p:tgtEl>
                                      </p:cBhvr>
                                      <p:tavLst>
                                        <p:tav tm="0">
                                          <p:val>
                                            <p:strVal val="90"/>
                                          </p:val>
                                        </p:tav>
                                        <p:tav tm="100000">
                                          <p:val>
                                            <p:strVal val="0"/>
                                          </p:val>
                                        </p:tav>
                                      </p:tavLst>
                                    </p:anim>
                                    <p:animEffect filter="fade" transition="in">
                                      <p:cBhvr additive="repl">
                                        <p:cTn id="62" dur="500"/>
                                        <p:tgtEl>
                                          <p:spTgt spid="18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